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50" r:id="rId1"/>
    <p:sldMasterId id="2147483665" r:id="rId2"/>
  </p:sldMasterIdLst>
  <p:notesMasterIdLst>
    <p:notesMasterId r:id="rId4"/>
  </p:notesMasterIdLst>
  <p:sldIdLst>
    <p:sldId id="274" r:id="rId3"/>
  </p:sldIdLst>
  <p:sldSz cx="21383625" cy="3027521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B682DF73-B0AA-5A07-95AE-3713FEFD069C}" name="Cynthia Heiner" initials="CH" userId="S::vcoch@leeds.ac.uk::86eeff0f-95e1-4b9c-b15f-f6f1cf8c8730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86571"/>
    <a:srgbClr val="1A616D"/>
    <a:srgbClr val="22616D"/>
    <a:srgbClr val="2E576D"/>
    <a:srgbClr val="2E575B"/>
    <a:srgbClr val="3F6B71"/>
    <a:srgbClr val="416F67"/>
    <a:srgbClr val="31585E"/>
    <a:srgbClr val="25585E"/>
    <a:srgbClr val="2B625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">
    <a:wholeTbl>
      <a:tcTxStyle>
        <a:font>
          <a:latin typeface="+mn-lt"/>
          <a:ea typeface="+mn-ea"/>
          <a:cs typeface="+mn-cs"/>
        </a:font>
        <a:srgbClr val="000000"/>
      </a:tcTxStyle>
      <a:tcStyle>
        <a:tcBdr>
          <a:left>
            <a:ln w="12701" cap="flat" cmpd="sng" algn="ctr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</a:left>
          <a:right>
            <a:ln w="12701" cap="flat" cmpd="sng" algn="ctr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</a:right>
          <a:top>
            <a:ln w="12701" cap="flat" cmpd="sng" algn="ctr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</a:top>
          <a:bottom>
            <a:ln w="12701" cap="flat" cmpd="sng" algn="ctr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</a:bottom>
        </a:tcBdr>
        <a:fill>
          <a:solidFill>
            <a:srgbClr val="E7EAED"/>
          </a:solidFill>
        </a:fill>
      </a:tcStyle>
    </a:wholeTbl>
    <a:band1H>
      <a:tcStyle>
        <a:tcBdr/>
        <a:fill>
          <a:solidFill>
            <a:srgbClr val="CCD2D8"/>
          </a:solidFill>
        </a:fill>
      </a:tcStyle>
    </a:band1H>
    <a:band2H>
      <a:tcStyle>
        <a:tcBdr/>
      </a:tcStyle>
    </a:band2H>
    <a:band1V>
      <a:tcStyle>
        <a:tcBdr/>
        <a:fill>
          <a:solidFill>
            <a:srgbClr val="CCD2D8"/>
          </a:solidFill>
        </a:fill>
      </a:tcStyle>
    </a:band1V>
    <a:band2V>
      <a:tcStyle>
        <a:tcBdr/>
      </a:tcStyle>
    </a:band2V>
    <a:lastCol>
      <a:tcTxStyle b="on">
        <a:font>
          <a:latin typeface="+mn-lt"/>
          <a:ea typeface="+mn-ea"/>
          <a:cs typeface="+mn-cs"/>
        </a:font>
        <a:srgbClr val="FFFFFF"/>
      </a:tcTxStyle>
      <a:tcStyle>
        <a:tcBdr/>
        <a:fill>
          <a:solidFill>
            <a:srgbClr val="156082"/>
          </a:solidFill>
        </a:fill>
      </a:tcStyle>
    </a:lastCol>
    <a:firstCol>
      <a:tcTxStyle b="on">
        <a:font>
          <a:latin typeface="+mn-lt"/>
          <a:ea typeface="+mn-ea"/>
          <a:cs typeface="+mn-cs"/>
        </a:font>
        <a:srgbClr val="FFFFFF"/>
      </a:tcTxStyle>
      <a:tcStyle>
        <a:tcBdr/>
        <a:fill>
          <a:solidFill>
            <a:srgbClr val="156082"/>
          </a:solidFill>
        </a:fill>
      </a:tcStyle>
    </a:firstCol>
    <a:lastRow>
      <a:tcTxStyle b="on">
        <a:font>
          <a:latin typeface="+mn-lt"/>
          <a:ea typeface="+mn-ea"/>
          <a:cs typeface="+mn-cs"/>
        </a:font>
        <a:srgbClr val="FFFFFF"/>
      </a:tcTxStyle>
      <a:tcStyle>
        <a:tcBdr>
          <a:top>
            <a:ln w="38103" cap="flat" cmpd="sng" algn="ctr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</a:top>
        </a:tcBdr>
        <a:fill>
          <a:solidFill>
            <a:srgbClr val="156082"/>
          </a:solidFill>
        </a:fill>
      </a:tcStyle>
    </a:lastRow>
    <a:firstRow>
      <a:tcTxStyle b="on">
        <a:font>
          <a:latin typeface="+mn-lt"/>
          <a:ea typeface="+mn-ea"/>
          <a:cs typeface="+mn-cs"/>
        </a:font>
        <a:srgbClr val="FFFFFF"/>
      </a:tcTxStyle>
      <a:tcStyle>
        <a:tcBdr>
          <a:bottom>
            <a:ln w="38103" cap="flat" cmpd="sng" algn="ctr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</a:bottom>
        </a:tcBdr>
        <a:fill>
          <a:solidFill>
            <a:srgbClr val="156082"/>
          </a:solidFill>
        </a:fill>
      </a:tcStyle>
    </a:firstRow>
  </a:tblStyle>
  <a:tblStyle styleId="{7E9639D4-E3E2-4D34-9284-5A2195B3D0D7}" styleName="">
    <a:wholeTbl>
      <a:tcTxStyle>
        <a:font>
          <a:latin typeface="+mn-lt"/>
          <a:ea typeface="+mn-ea"/>
          <a:cs typeface="+mn-cs"/>
        </a:font>
        <a:srgbClr val="000000"/>
      </a:tcTxStyle>
      <a:tcStyle>
        <a:tcBdr>
          <a:left>
            <a:ln w="3172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a:left>
          <a:right>
            <a:ln w="3172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a:right>
          <a:top>
            <a:ln w="3172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a:top>
          <a:bottom>
            <a:ln w="3172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a:bottom>
        </a:tcBdr>
      </a:tcStyle>
    </a:wholeTbl>
    <a:band1H>
      <a:tcStyle>
        <a:tcBdr>
          <a:top>
            <a:ln w="3172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a:top>
          <a:bottom>
            <a:ln w="3172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a:bottom>
        </a:tcBdr>
      </a:tcStyle>
    </a:band1H>
    <a:band1V>
      <a:tcStyle>
        <a:tcBdr>
          <a:left>
            <a:ln w="3172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a:left>
          <a:right>
            <a:ln w="3172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a:right>
        </a:tcBdr>
      </a:tcStyle>
    </a:band1V>
    <a:band2V>
      <a:tcStyle>
        <a:tcBdr>
          <a:left>
            <a:ln w="3172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a:left>
          <a:right>
            <a:ln w="3172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a:right>
        </a:tcBdr>
      </a:tcStyle>
    </a:band2V>
    <a:lastCol>
      <a:tcTxStyle b="on">
        <a:font>
          <a:latin typeface=""/>
          <a:ea typeface=""/>
          <a:cs typeface=""/>
        </a:font>
      </a:tcTxStyle>
      <a:tcStyle>
        <a:tcBdr/>
      </a:tcStyle>
    </a:lastCol>
    <a:firstCol>
      <a:tcTxStyle b="on">
        <a:font>
          <a:latin typeface=""/>
          <a:ea typeface=""/>
          <a:cs typeface=""/>
        </a:font>
      </a:tcTxStyle>
      <a:tcStyle>
        <a:tcBdr/>
      </a:tcStyle>
    </a:firstCol>
    <a:lastRow>
      <a:tcTxStyle b="on">
        <a:font>
          <a:latin typeface=""/>
          <a:ea typeface=""/>
          <a:cs typeface=""/>
        </a:font>
      </a:tcTxStyle>
      <a:tcStyle>
        <a:tcBdr>
          <a:top>
            <a:ln w="50804" cap="flat" cmpd="dbl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a:top>
        </a:tcBdr>
      </a:tcStyle>
    </a:lastRow>
    <a:firstRow>
      <a:tcTxStyle b="on">
        <a:font>
          <a:latin typeface="+mn-lt"/>
          <a:ea typeface="+mn-ea"/>
          <a:cs typeface="+mn-cs"/>
        </a:font>
        <a:srgbClr val="FFFFFF"/>
      </a:tcTxStyle>
      <a:tcStyle>
        <a:tcBdr/>
        <a:fill>
          <a:solidFill>
            <a:srgbClr val="000000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003" autoAdjust="0"/>
    <p:restoredTop sz="93333"/>
  </p:normalViewPr>
  <p:slideViewPr>
    <p:cSldViewPr snapToGrid="0">
      <p:cViewPr varScale="1">
        <p:scale>
          <a:sx n="27" d="100"/>
          <a:sy n="27" d="100"/>
        </p:scale>
        <p:origin x="3306" y="1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1.xml"/><Relationship Id="rId7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Relationship Id="rId9" Type="http://schemas.microsoft.com/office/2018/10/relationships/authors" Target="author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0CEEBD99-1FAB-96E6-99DA-81B2060E5878}"/>
              </a:ext>
            </a:extLst>
          </p:cNvPr>
          <p:cNvSpPr txBox="1">
            <a:spLocks noGrp="1"/>
          </p:cNvSpPr>
          <p:nvPr>
            <p:ph type="hdr" sz="quarter"/>
          </p:nvPr>
        </p:nvSpPr>
        <p:spPr>
          <a:xfrm>
            <a:off x="0" y="0"/>
            <a:ext cx="2971800" cy="458791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>
            <a:noAutofit/>
          </a:bodyPr>
          <a:lstStyle>
            <a:lvl1pPr marL="0" marR="0" lvl="0" indent="0" algn="l" defTabSz="3508187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US" sz="1200" b="0" i="0" u="none" strike="noStrike" kern="1200" cap="none" spc="0" baseline="0">
                <a:solidFill>
                  <a:srgbClr val="000000"/>
                </a:solidFill>
                <a:uFillTx/>
                <a:latin typeface="Arial" pitchFamily="34"/>
              </a:defRPr>
            </a:lvl1pPr>
          </a:lstStyle>
          <a:p>
            <a:pPr lvl="0"/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592AAB7-55DA-56C5-4292-3A56FB1DA12B}"/>
              </a:ext>
            </a:extLst>
          </p:cNvPr>
          <p:cNvSpPr txBox="1">
            <a:spLocks noGrp="1"/>
          </p:cNvSpPr>
          <p:nvPr>
            <p:ph type="dt" idx="1"/>
          </p:nvPr>
        </p:nvSpPr>
        <p:spPr>
          <a:xfrm>
            <a:off x="3884608" y="0"/>
            <a:ext cx="2971800" cy="458791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>
            <a:noAutofit/>
          </a:bodyPr>
          <a:lstStyle>
            <a:lvl1pPr marL="0" marR="0" lvl="0" indent="0" algn="r" defTabSz="3508187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US" sz="1200" b="0" i="0" u="none" strike="noStrike" kern="1200" cap="none" spc="0" baseline="0">
                <a:solidFill>
                  <a:srgbClr val="000000"/>
                </a:solidFill>
                <a:uFillTx/>
                <a:latin typeface="Arial" pitchFamily="34"/>
              </a:defRPr>
            </a:lvl1pPr>
          </a:lstStyle>
          <a:p>
            <a:pPr lvl="0"/>
            <a:fld id="{47A58921-B528-1549-9575-E7982AC4230D}" type="datetime1">
              <a:rPr lang="en-US"/>
              <a:pPr lvl="0"/>
              <a:t>9/9/2026</a:t>
            </a:fld>
            <a:endParaRPr lang="en-US"/>
          </a:p>
        </p:txBody>
      </p:sp>
      <p:sp>
        <p:nvSpPr>
          <p:cNvPr id="4" name="Slide Image Placeholder 3">
            <a:extLst>
              <a:ext uri="{FF2B5EF4-FFF2-40B4-BE49-F238E27FC236}">
                <a16:creationId xmlns:a16="http://schemas.microsoft.com/office/drawing/2014/main" id="{EFF875F4-7646-B7CD-2254-A5FD66E7194A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2338388" y="1143000"/>
            <a:ext cx="2181225" cy="3086100"/>
          </a:xfrm>
          <a:prstGeom prst="rect">
            <a:avLst/>
          </a:prstGeom>
          <a:noFill/>
          <a:ln w="12701">
            <a:solidFill>
              <a:srgbClr val="000000"/>
            </a:solidFill>
            <a:prstDash val="solid"/>
          </a:ln>
        </p:spPr>
      </p:sp>
      <p:sp>
        <p:nvSpPr>
          <p:cNvPr id="5" name="Notes Placeholder 4">
            <a:extLst>
              <a:ext uri="{FF2B5EF4-FFF2-40B4-BE49-F238E27FC236}">
                <a16:creationId xmlns:a16="http://schemas.microsoft.com/office/drawing/2014/main" id="{509A51F8-CE70-1BF5-2637-BE120672A4CF}"/>
              </a:ext>
            </a:extLst>
          </p:cNvPr>
          <p:cNvSpPr txBox="1"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B29BB1B-EFB7-B8A2-4A0E-52314ADA4812}"/>
              </a:ext>
            </a:extLst>
          </p:cNvPr>
          <p:cNvSpPr txBox="1">
            <a:spLocks noGrp="1"/>
          </p:cNvSpPr>
          <p:nvPr>
            <p:ph type="ftr" sz="quarter" idx="4"/>
          </p:nvPr>
        </p:nvSpPr>
        <p:spPr>
          <a:xfrm>
            <a:off x="0" y="8685208"/>
            <a:ext cx="2971800" cy="458791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b" anchorCtr="0" compatLnSpc="1">
            <a:noAutofit/>
          </a:bodyPr>
          <a:lstStyle>
            <a:lvl1pPr marL="0" marR="0" lvl="0" indent="0" algn="l" defTabSz="3508187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US" sz="1200" b="0" i="0" u="none" strike="noStrike" kern="1200" cap="none" spc="0" baseline="0">
                <a:solidFill>
                  <a:srgbClr val="000000"/>
                </a:solidFill>
                <a:uFillTx/>
                <a:latin typeface="Arial" pitchFamily="34"/>
              </a:defRPr>
            </a:lvl1pPr>
          </a:lstStyle>
          <a:p>
            <a:pPr lvl="0"/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B393507-1F4B-6362-E235-CF39A9EC3D82}"/>
              </a:ext>
            </a:extLst>
          </p:cNvPr>
          <p:cNvSpPr txBox="1">
            <a:spLocks noGrp="1"/>
          </p:cNvSpPr>
          <p:nvPr>
            <p:ph type="sldNum" sz="quarter" idx="5"/>
          </p:nvPr>
        </p:nvSpPr>
        <p:spPr>
          <a:xfrm>
            <a:off x="3884608" y="8685208"/>
            <a:ext cx="2971800" cy="458791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b" anchorCtr="0" compatLnSpc="1">
            <a:noAutofit/>
          </a:bodyPr>
          <a:lstStyle>
            <a:lvl1pPr marL="0" marR="0" lvl="0" indent="0" algn="r" defTabSz="3508187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US" sz="1200" b="0" i="0" u="none" strike="noStrike" kern="1200" cap="none" spc="0" baseline="0">
                <a:solidFill>
                  <a:srgbClr val="000000"/>
                </a:solidFill>
                <a:uFillTx/>
                <a:latin typeface="Arial" pitchFamily="34"/>
              </a:defRPr>
            </a:lvl1pPr>
          </a:lstStyle>
          <a:p>
            <a:pPr lvl="0"/>
            <a:fld id="{5F34D157-F9A5-C740-B43D-CAA117D53F2C}" type="slidenum"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066303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marR="0" lvl="0" indent="0" algn="l" defTabSz="2479236" rtl="0" fontAlgn="auto" hangingPunct="1">
      <a:lnSpc>
        <a:spcPct val="100000"/>
      </a:lnSpc>
      <a:spcBef>
        <a:spcPts val="0"/>
      </a:spcBef>
      <a:spcAft>
        <a:spcPts val="0"/>
      </a:spcAft>
      <a:buNone/>
      <a:tabLst/>
      <a:defRPr lang="en-US" sz="3254" b="0" i="0" u="none" strike="noStrike" kern="1200" cap="none" spc="0" baseline="0">
        <a:solidFill>
          <a:srgbClr val="000000"/>
        </a:solidFill>
        <a:uFillTx/>
        <a:latin typeface="Arial" pitchFamily="34"/>
      </a:defRPr>
    </a:lvl1pPr>
    <a:lvl2pPr marL="1239618" marR="0" lvl="1" indent="0" algn="l" defTabSz="2479236" rtl="0" fontAlgn="auto" hangingPunct="1">
      <a:lnSpc>
        <a:spcPct val="100000"/>
      </a:lnSpc>
      <a:spcBef>
        <a:spcPts val="0"/>
      </a:spcBef>
      <a:spcAft>
        <a:spcPts val="0"/>
      </a:spcAft>
      <a:buNone/>
      <a:tabLst/>
      <a:defRPr lang="en-US" sz="3254" b="0" i="0" u="none" strike="noStrike" kern="1200" cap="none" spc="0" baseline="0">
        <a:solidFill>
          <a:srgbClr val="000000"/>
        </a:solidFill>
        <a:uFillTx/>
        <a:latin typeface="Arial" pitchFamily="34"/>
      </a:defRPr>
    </a:lvl2pPr>
    <a:lvl3pPr marL="2479236" marR="0" lvl="2" indent="0" algn="l" defTabSz="2479236" rtl="0" fontAlgn="auto" hangingPunct="1">
      <a:lnSpc>
        <a:spcPct val="100000"/>
      </a:lnSpc>
      <a:spcBef>
        <a:spcPts val="0"/>
      </a:spcBef>
      <a:spcAft>
        <a:spcPts val="0"/>
      </a:spcAft>
      <a:buNone/>
      <a:tabLst/>
      <a:defRPr lang="en-US" sz="3254" b="0" i="0" u="none" strike="noStrike" kern="1200" cap="none" spc="0" baseline="0">
        <a:solidFill>
          <a:srgbClr val="000000"/>
        </a:solidFill>
        <a:uFillTx/>
        <a:latin typeface="Arial" pitchFamily="34"/>
      </a:defRPr>
    </a:lvl3pPr>
    <a:lvl4pPr marL="3718853" marR="0" lvl="3" indent="0" algn="l" defTabSz="2479236" rtl="0" fontAlgn="auto" hangingPunct="1">
      <a:lnSpc>
        <a:spcPct val="100000"/>
      </a:lnSpc>
      <a:spcBef>
        <a:spcPts val="0"/>
      </a:spcBef>
      <a:spcAft>
        <a:spcPts val="0"/>
      </a:spcAft>
      <a:buNone/>
      <a:tabLst/>
      <a:defRPr lang="en-US" sz="3254" b="0" i="0" u="none" strike="noStrike" kern="1200" cap="none" spc="0" baseline="0">
        <a:solidFill>
          <a:srgbClr val="000000"/>
        </a:solidFill>
        <a:uFillTx/>
        <a:latin typeface="Arial" pitchFamily="34"/>
      </a:defRPr>
    </a:lvl4pPr>
    <a:lvl5pPr marL="4958472" marR="0" lvl="4" indent="0" algn="l" defTabSz="2479236" rtl="0" fontAlgn="auto" hangingPunct="1">
      <a:lnSpc>
        <a:spcPct val="100000"/>
      </a:lnSpc>
      <a:spcBef>
        <a:spcPts val="0"/>
      </a:spcBef>
      <a:spcAft>
        <a:spcPts val="0"/>
      </a:spcAft>
      <a:buNone/>
      <a:tabLst/>
      <a:defRPr lang="en-US" sz="3254" b="0" i="0" u="none" strike="noStrike" kern="1200" cap="none" spc="0" baseline="0">
        <a:solidFill>
          <a:srgbClr val="000000"/>
        </a:solidFill>
        <a:uFillTx/>
        <a:latin typeface="Arial" pitchFamily="34"/>
      </a:defRPr>
    </a:lvl5pPr>
    <a:lvl6pPr marL="1615516" algn="l" defTabSz="646206" rtl="0" eaLnBrk="1" latinLnBrk="0" hangingPunct="1">
      <a:defRPr sz="848" kern="1200">
        <a:solidFill>
          <a:schemeClr val="tx1"/>
        </a:solidFill>
        <a:latin typeface="+mn-lt"/>
        <a:ea typeface="+mn-ea"/>
        <a:cs typeface="+mn-cs"/>
      </a:defRPr>
    </a:lvl6pPr>
    <a:lvl7pPr marL="1938619" algn="l" defTabSz="646206" rtl="0" eaLnBrk="1" latinLnBrk="0" hangingPunct="1">
      <a:defRPr sz="848" kern="1200">
        <a:solidFill>
          <a:schemeClr val="tx1"/>
        </a:solidFill>
        <a:latin typeface="+mn-lt"/>
        <a:ea typeface="+mn-ea"/>
        <a:cs typeface="+mn-cs"/>
      </a:defRPr>
    </a:lvl7pPr>
    <a:lvl8pPr marL="2261723" algn="l" defTabSz="646206" rtl="0" eaLnBrk="1" latinLnBrk="0" hangingPunct="1">
      <a:defRPr sz="848" kern="1200">
        <a:solidFill>
          <a:schemeClr val="tx1"/>
        </a:solidFill>
        <a:latin typeface="+mn-lt"/>
        <a:ea typeface="+mn-ea"/>
        <a:cs typeface="+mn-cs"/>
      </a:defRPr>
    </a:lvl8pPr>
    <a:lvl9pPr marL="2584826" algn="l" defTabSz="646206" rtl="0" eaLnBrk="1" latinLnBrk="0" hangingPunct="1">
      <a:defRPr sz="848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603772" y="4954765"/>
            <a:ext cx="18176081" cy="10540259"/>
          </a:xfrm>
        </p:spPr>
        <p:txBody>
          <a:bodyPr anchor="b"/>
          <a:lstStyle>
            <a:lvl1pPr algn="ctr">
              <a:defRPr sz="14031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72953" y="15901497"/>
            <a:ext cx="16037719" cy="7309499"/>
          </a:xfrm>
        </p:spPr>
        <p:txBody>
          <a:bodyPr/>
          <a:lstStyle>
            <a:lvl1pPr marL="0" indent="0" algn="ctr">
              <a:buNone/>
              <a:defRPr sz="5612"/>
            </a:lvl1pPr>
            <a:lvl2pPr marL="1069162" indent="0" algn="ctr">
              <a:buNone/>
              <a:defRPr sz="4677"/>
            </a:lvl2pPr>
            <a:lvl3pPr marL="2138324" indent="0" algn="ctr">
              <a:buNone/>
              <a:defRPr sz="4209"/>
            </a:lvl3pPr>
            <a:lvl4pPr marL="3207487" indent="0" algn="ctr">
              <a:buNone/>
              <a:defRPr sz="3742"/>
            </a:lvl4pPr>
            <a:lvl5pPr marL="4276649" indent="0" algn="ctr">
              <a:buNone/>
              <a:defRPr sz="3742"/>
            </a:lvl5pPr>
            <a:lvl6pPr marL="5345811" indent="0" algn="ctr">
              <a:buNone/>
              <a:defRPr sz="3742"/>
            </a:lvl6pPr>
            <a:lvl7pPr marL="6414973" indent="0" algn="ctr">
              <a:buNone/>
              <a:defRPr sz="3742"/>
            </a:lvl7pPr>
            <a:lvl8pPr marL="7484135" indent="0" algn="ctr">
              <a:buNone/>
              <a:defRPr sz="3742"/>
            </a:lvl8pPr>
            <a:lvl9pPr marL="8553298" indent="0" algn="ctr">
              <a:buNone/>
              <a:defRPr sz="3742"/>
            </a:lvl9pPr>
          </a:lstStyle>
          <a:p>
            <a:r>
              <a:rPr lang="de-DE"/>
              <a:t>Master-Untertitelformat bearbeiten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9/9/2026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r>
              <a:rPr lang="de-DE"/>
              <a:t>Name des Referierenden | Einrichtung, Arial 10pt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8A3172B0-FA0F-1546-AF35-2EE62CE62808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77679935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9/9/2026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r>
              <a:rPr lang="de-DE"/>
              <a:t>Name des Referierenden | Einrichtung, Arial 10pt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8A3172B0-FA0F-1546-AF35-2EE62CE62808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90344204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8988" y="7547788"/>
            <a:ext cx="18443377" cy="12593645"/>
          </a:xfrm>
        </p:spPr>
        <p:txBody>
          <a:bodyPr anchor="b"/>
          <a:lstStyle>
            <a:lvl1pPr>
              <a:defRPr sz="14031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8988" y="20260574"/>
            <a:ext cx="18443377" cy="6622701"/>
          </a:xfrm>
        </p:spPr>
        <p:txBody>
          <a:bodyPr/>
          <a:lstStyle>
            <a:lvl1pPr marL="0" indent="0">
              <a:buNone/>
              <a:defRPr sz="5612">
                <a:solidFill>
                  <a:schemeClr val="tx1">
                    <a:tint val="82000"/>
                  </a:schemeClr>
                </a:solidFill>
              </a:defRPr>
            </a:lvl1pPr>
            <a:lvl2pPr marL="1069162" indent="0">
              <a:buNone/>
              <a:defRPr sz="4677">
                <a:solidFill>
                  <a:schemeClr val="tx1">
                    <a:tint val="82000"/>
                  </a:schemeClr>
                </a:solidFill>
              </a:defRPr>
            </a:lvl2pPr>
            <a:lvl3pPr marL="2138324" indent="0">
              <a:buNone/>
              <a:defRPr sz="4209">
                <a:solidFill>
                  <a:schemeClr val="tx1">
                    <a:tint val="82000"/>
                  </a:schemeClr>
                </a:solidFill>
              </a:defRPr>
            </a:lvl3pPr>
            <a:lvl4pPr marL="3207487" indent="0">
              <a:buNone/>
              <a:defRPr sz="3742">
                <a:solidFill>
                  <a:schemeClr val="tx1">
                    <a:tint val="82000"/>
                  </a:schemeClr>
                </a:solidFill>
              </a:defRPr>
            </a:lvl4pPr>
            <a:lvl5pPr marL="4276649" indent="0">
              <a:buNone/>
              <a:defRPr sz="3742">
                <a:solidFill>
                  <a:schemeClr val="tx1">
                    <a:tint val="82000"/>
                  </a:schemeClr>
                </a:solidFill>
              </a:defRPr>
            </a:lvl5pPr>
            <a:lvl6pPr marL="5345811" indent="0">
              <a:buNone/>
              <a:defRPr sz="3742">
                <a:solidFill>
                  <a:schemeClr val="tx1">
                    <a:tint val="82000"/>
                  </a:schemeClr>
                </a:solidFill>
              </a:defRPr>
            </a:lvl6pPr>
            <a:lvl7pPr marL="6414973" indent="0">
              <a:buNone/>
              <a:defRPr sz="3742">
                <a:solidFill>
                  <a:schemeClr val="tx1">
                    <a:tint val="82000"/>
                  </a:schemeClr>
                </a:solidFill>
              </a:defRPr>
            </a:lvl7pPr>
            <a:lvl8pPr marL="7484135" indent="0">
              <a:buNone/>
              <a:defRPr sz="3742">
                <a:solidFill>
                  <a:schemeClr val="tx1">
                    <a:tint val="82000"/>
                  </a:schemeClr>
                </a:solidFill>
              </a:defRPr>
            </a:lvl8pPr>
            <a:lvl9pPr marL="8553298" indent="0">
              <a:buNone/>
              <a:defRPr sz="3742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9/9/2026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r>
              <a:rPr lang="de-DE"/>
              <a:t>Name des Referierenden | Einrichtung, Arial 10pt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8A3172B0-FA0F-1546-AF35-2EE62CE62808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4304878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70124" y="8059374"/>
            <a:ext cx="9088041" cy="19209345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825460" y="8059374"/>
            <a:ext cx="9088041" cy="19209345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9/9/2026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r>
              <a:rPr lang="de-DE"/>
              <a:t>Name des Referierenden | Einrichtung, Arial 10pt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8A3172B0-FA0F-1546-AF35-2EE62CE62808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61458338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72909" y="1611882"/>
            <a:ext cx="18443377" cy="5851808"/>
          </a:xfrm>
        </p:spPr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72912" y="7421634"/>
            <a:ext cx="9046274" cy="3637228"/>
          </a:xfrm>
        </p:spPr>
        <p:txBody>
          <a:bodyPr anchor="b"/>
          <a:lstStyle>
            <a:lvl1pPr marL="0" indent="0">
              <a:buNone/>
              <a:defRPr sz="5612" b="1"/>
            </a:lvl1pPr>
            <a:lvl2pPr marL="1069162" indent="0">
              <a:buNone/>
              <a:defRPr sz="4677" b="1"/>
            </a:lvl2pPr>
            <a:lvl3pPr marL="2138324" indent="0">
              <a:buNone/>
              <a:defRPr sz="4209" b="1"/>
            </a:lvl3pPr>
            <a:lvl4pPr marL="3207487" indent="0">
              <a:buNone/>
              <a:defRPr sz="3742" b="1"/>
            </a:lvl4pPr>
            <a:lvl5pPr marL="4276649" indent="0">
              <a:buNone/>
              <a:defRPr sz="3742" b="1"/>
            </a:lvl5pPr>
            <a:lvl6pPr marL="5345811" indent="0">
              <a:buNone/>
              <a:defRPr sz="3742" b="1"/>
            </a:lvl6pPr>
            <a:lvl7pPr marL="6414973" indent="0">
              <a:buNone/>
              <a:defRPr sz="3742" b="1"/>
            </a:lvl7pPr>
            <a:lvl8pPr marL="7484135" indent="0">
              <a:buNone/>
              <a:defRPr sz="3742" b="1"/>
            </a:lvl8pPr>
            <a:lvl9pPr marL="8553298" indent="0">
              <a:buNone/>
              <a:defRPr sz="3742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72912" y="11058863"/>
            <a:ext cx="9046274" cy="16265921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0825461" y="7421634"/>
            <a:ext cx="9090826" cy="3637228"/>
          </a:xfrm>
        </p:spPr>
        <p:txBody>
          <a:bodyPr anchor="b"/>
          <a:lstStyle>
            <a:lvl1pPr marL="0" indent="0">
              <a:buNone/>
              <a:defRPr sz="5612" b="1"/>
            </a:lvl1pPr>
            <a:lvl2pPr marL="1069162" indent="0">
              <a:buNone/>
              <a:defRPr sz="4677" b="1"/>
            </a:lvl2pPr>
            <a:lvl3pPr marL="2138324" indent="0">
              <a:buNone/>
              <a:defRPr sz="4209" b="1"/>
            </a:lvl3pPr>
            <a:lvl4pPr marL="3207487" indent="0">
              <a:buNone/>
              <a:defRPr sz="3742" b="1"/>
            </a:lvl4pPr>
            <a:lvl5pPr marL="4276649" indent="0">
              <a:buNone/>
              <a:defRPr sz="3742" b="1"/>
            </a:lvl5pPr>
            <a:lvl6pPr marL="5345811" indent="0">
              <a:buNone/>
              <a:defRPr sz="3742" b="1"/>
            </a:lvl6pPr>
            <a:lvl7pPr marL="6414973" indent="0">
              <a:buNone/>
              <a:defRPr sz="3742" b="1"/>
            </a:lvl7pPr>
            <a:lvl8pPr marL="7484135" indent="0">
              <a:buNone/>
              <a:defRPr sz="3742" b="1"/>
            </a:lvl8pPr>
            <a:lvl9pPr marL="8553298" indent="0">
              <a:buNone/>
              <a:defRPr sz="3742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0825461" y="11058863"/>
            <a:ext cx="9090826" cy="16265921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9/9/2026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r>
              <a:rPr lang="de-DE"/>
              <a:t>Name des Referierenden | Einrichtung, Arial 10pt</a:t>
            </a: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8A3172B0-FA0F-1546-AF35-2EE62CE62808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70832678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9/9/2026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r>
              <a:rPr lang="de-DE"/>
              <a:t>Name des Referierenden | Einrichtung, Arial 10pt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8A3172B0-FA0F-1546-AF35-2EE62CE62808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67828323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9/9/2026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r>
              <a:rPr lang="de-DE"/>
              <a:t>Name des Referierenden | Einrichtung, Arial 10pt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8A3172B0-FA0F-1546-AF35-2EE62CE62808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77691177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72909" y="2018348"/>
            <a:ext cx="6896776" cy="7064216"/>
          </a:xfrm>
        </p:spPr>
        <p:txBody>
          <a:bodyPr anchor="b"/>
          <a:lstStyle>
            <a:lvl1pPr>
              <a:defRPr sz="7483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090826" y="4359077"/>
            <a:ext cx="10825460" cy="21515024"/>
          </a:xfrm>
        </p:spPr>
        <p:txBody>
          <a:bodyPr/>
          <a:lstStyle>
            <a:lvl1pPr>
              <a:defRPr sz="7483"/>
            </a:lvl1pPr>
            <a:lvl2pPr>
              <a:defRPr sz="6548"/>
            </a:lvl2pPr>
            <a:lvl3pPr>
              <a:defRPr sz="5612"/>
            </a:lvl3pPr>
            <a:lvl4pPr>
              <a:defRPr sz="4677"/>
            </a:lvl4pPr>
            <a:lvl5pPr>
              <a:defRPr sz="4677"/>
            </a:lvl5pPr>
            <a:lvl6pPr>
              <a:defRPr sz="4677"/>
            </a:lvl6pPr>
            <a:lvl7pPr>
              <a:defRPr sz="4677"/>
            </a:lvl7pPr>
            <a:lvl8pPr>
              <a:defRPr sz="4677"/>
            </a:lvl8pPr>
            <a:lvl9pPr>
              <a:defRPr sz="4677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72909" y="9082564"/>
            <a:ext cx="6896776" cy="16826573"/>
          </a:xfrm>
        </p:spPr>
        <p:txBody>
          <a:bodyPr/>
          <a:lstStyle>
            <a:lvl1pPr marL="0" indent="0">
              <a:buNone/>
              <a:defRPr sz="3742"/>
            </a:lvl1pPr>
            <a:lvl2pPr marL="1069162" indent="0">
              <a:buNone/>
              <a:defRPr sz="3274"/>
            </a:lvl2pPr>
            <a:lvl3pPr marL="2138324" indent="0">
              <a:buNone/>
              <a:defRPr sz="2806"/>
            </a:lvl3pPr>
            <a:lvl4pPr marL="3207487" indent="0">
              <a:buNone/>
              <a:defRPr sz="2339"/>
            </a:lvl4pPr>
            <a:lvl5pPr marL="4276649" indent="0">
              <a:buNone/>
              <a:defRPr sz="2339"/>
            </a:lvl5pPr>
            <a:lvl6pPr marL="5345811" indent="0">
              <a:buNone/>
              <a:defRPr sz="2339"/>
            </a:lvl6pPr>
            <a:lvl7pPr marL="6414973" indent="0">
              <a:buNone/>
              <a:defRPr sz="2339"/>
            </a:lvl7pPr>
            <a:lvl8pPr marL="7484135" indent="0">
              <a:buNone/>
              <a:defRPr sz="2339"/>
            </a:lvl8pPr>
            <a:lvl9pPr marL="8553298" indent="0">
              <a:buNone/>
              <a:defRPr sz="2339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9/9/2026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r>
              <a:rPr lang="de-DE"/>
              <a:t>Name des Referierenden | Einrichtung, Arial 10pt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8A3172B0-FA0F-1546-AF35-2EE62CE62808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50528719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72909" y="2018348"/>
            <a:ext cx="6896776" cy="7064216"/>
          </a:xfrm>
        </p:spPr>
        <p:txBody>
          <a:bodyPr anchor="b"/>
          <a:lstStyle>
            <a:lvl1pPr>
              <a:defRPr sz="7483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9090826" y="4359077"/>
            <a:ext cx="10825460" cy="21515024"/>
          </a:xfrm>
        </p:spPr>
        <p:txBody>
          <a:bodyPr anchor="t"/>
          <a:lstStyle>
            <a:lvl1pPr marL="0" indent="0">
              <a:buNone/>
              <a:defRPr sz="7483"/>
            </a:lvl1pPr>
            <a:lvl2pPr marL="1069162" indent="0">
              <a:buNone/>
              <a:defRPr sz="6548"/>
            </a:lvl2pPr>
            <a:lvl3pPr marL="2138324" indent="0">
              <a:buNone/>
              <a:defRPr sz="5612"/>
            </a:lvl3pPr>
            <a:lvl4pPr marL="3207487" indent="0">
              <a:buNone/>
              <a:defRPr sz="4677"/>
            </a:lvl4pPr>
            <a:lvl5pPr marL="4276649" indent="0">
              <a:buNone/>
              <a:defRPr sz="4677"/>
            </a:lvl5pPr>
            <a:lvl6pPr marL="5345811" indent="0">
              <a:buNone/>
              <a:defRPr sz="4677"/>
            </a:lvl6pPr>
            <a:lvl7pPr marL="6414973" indent="0">
              <a:buNone/>
              <a:defRPr sz="4677"/>
            </a:lvl7pPr>
            <a:lvl8pPr marL="7484135" indent="0">
              <a:buNone/>
              <a:defRPr sz="4677"/>
            </a:lvl8pPr>
            <a:lvl9pPr marL="8553298" indent="0">
              <a:buNone/>
              <a:defRPr sz="4677"/>
            </a:lvl9pPr>
          </a:lstStyle>
          <a:p>
            <a:r>
              <a:rPr lang="de-DE"/>
              <a:t>Bild durch Klicken auf Symbol hinzufügen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72909" y="9082564"/>
            <a:ext cx="6896776" cy="16826573"/>
          </a:xfrm>
        </p:spPr>
        <p:txBody>
          <a:bodyPr/>
          <a:lstStyle>
            <a:lvl1pPr marL="0" indent="0">
              <a:buNone/>
              <a:defRPr sz="3742"/>
            </a:lvl1pPr>
            <a:lvl2pPr marL="1069162" indent="0">
              <a:buNone/>
              <a:defRPr sz="3274"/>
            </a:lvl2pPr>
            <a:lvl3pPr marL="2138324" indent="0">
              <a:buNone/>
              <a:defRPr sz="2806"/>
            </a:lvl3pPr>
            <a:lvl4pPr marL="3207487" indent="0">
              <a:buNone/>
              <a:defRPr sz="2339"/>
            </a:lvl4pPr>
            <a:lvl5pPr marL="4276649" indent="0">
              <a:buNone/>
              <a:defRPr sz="2339"/>
            </a:lvl5pPr>
            <a:lvl6pPr marL="5345811" indent="0">
              <a:buNone/>
              <a:defRPr sz="2339"/>
            </a:lvl6pPr>
            <a:lvl7pPr marL="6414973" indent="0">
              <a:buNone/>
              <a:defRPr sz="2339"/>
            </a:lvl7pPr>
            <a:lvl8pPr marL="7484135" indent="0">
              <a:buNone/>
              <a:defRPr sz="2339"/>
            </a:lvl8pPr>
            <a:lvl9pPr marL="8553298" indent="0">
              <a:buNone/>
              <a:defRPr sz="2339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9/9/2026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r>
              <a:rPr lang="de-DE"/>
              <a:t>Name des Referierenden | Einrichtung, Arial 10pt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8A3172B0-FA0F-1546-AF35-2EE62CE62808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07825930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9/9/2026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r>
              <a:rPr lang="de-DE"/>
              <a:t>Name des Referierenden | Einrichtung, Arial 10pt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8A3172B0-FA0F-1546-AF35-2EE62CE62808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97032865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5302658" y="1611875"/>
            <a:ext cx="4610844" cy="25656844"/>
          </a:xfrm>
        </p:spPr>
        <p:txBody>
          <a:bodyPr vert="eaVert"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70125" y="1611875"/>
            <a:ext cx="13565237" cy="25656844"/>
          </a:xfrm>
        </p:spPr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9/9/2026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r>
              <a:rPr lang="de-DE"/>
              <a:t>Name des Referierenden | Einrichtung, Arial 10pt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8A3172B0-FA0F-1546-AF35-2EE62CE62808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1338913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el Option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4">
            <a:extLst>
              <a:ext uri="{FF2B5EF4-FFF2-40B4-BE49-F238E27FC236}">
                <a16:creationId xmlns:a16="http://schemas.microsoft.com/office/drawing/2014/main" id="{4E596D6B-58CD-3B17-DD0B-C79B33015877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>
                <a:latin typeface="Open Sans" pitchFamily="34"/>
                <a:ea typeface="Open Sans" pitchFamily="34"/>
                <a:cs typeface="Open Sans" pitchFamily="34"/>
              </a:defRPr>
            </a:lvl1pPr>
          </a:lstStyle>
          <a:p>
            <a:pPr lvl="0"/>
            <a:r>
              <a:rPr lang="de-DE"/>
              <a:t>Name des Referierenden | Einrichtung, Arial 10pt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9333114"/>
      </p:ext>
    </p:extLst>
  </p:cSld>
  <p:clrMapOvr>
    <a:masterClrMapping/>
  </p:clrMapOvr>
  <p:hf sldNum="0" hdr="0" ft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preserve="1" userDrawn="1">
  <p:cSld name="Titelfolie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841127470" name="Grafik 5"/>
          <p:cNvPicPr>
            <a:picLocks noChangeAspect="1"/>
          </p:cNvPicPr>
          <p:nvPr userDrawn="1"/>
        </p:nvPicPr>
        <p:blipFill rotWithShape="1">
          <a:blip r:embed="rId2"/>
          <a:stretch/>
        </p:blipFill>
        <p:spPr bwMode="auto">
          <a:xfrm>
            <a:off x="15580352" y="785509"/>
            <a:ext cx="5334000" cy="1947672"/>
          </a:xfrm>
          <a:prstGeom prst="rect">
            <a:avLst/>
          </a:prstGeom>
        </p:spPr>
      </p:pic>
      <p:sp>
        <p:nvSpPr>
          <p:cNvPr id="446929505" name="Rechteck 6"/>
          <p:cNvSpPr/>
          <p:nvPr userDrawn="1"/>
        </p:nvSpPr>
        <p:spPr bwMode="auto">
          <a:xfrm>
            <a:off x="-38996" y="29152330"/>
            <a:ext cx="21422622" cy="1317537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de-DE" sz="12113"/>
          </a:p>
        </p:txBody>
      </p:sp>
      <p:sp>
        <p:nvSpPr>
          <p:cNvPr id="540346285" name="Rechteck 7"/>
          <p:cNvSpPr/>
          <p:nvPr userDrawn="1"/>
        </p:nvSpPr>
        <p:spPr bwMode="auto">
          <a:xfrm rot="16947522">
            <a:off x="-522870" y="3105366"/>
            <a:ext cx="27364561" cy="24123497"/>
          </a:xfrm>
          <a:custGeom>
            <a:avLst/>
            <a:gdLst>
              <a:gd name="connsiteX0" fmla="*/ 0 w 6118234"/>
              <a:gd name="connsiteY0" fmla="*/ 0 h 6858000"/>
              <a:gd name="connsiteX1" fmla="*/ 6118234 w 6118234"/>
              <a:gd name="connsiteY1" fmla="*/ 0 h 6858000"/>
              <a:gd name="connsiteX2" fmla="*/ 6118234 w 6118234"/>
              <a:gd name="connsiteY2" fmla="*/ 6858000 h 6858000"/>
              <a:gd name="connsiteX3" fmla="*/ 0 w 6118234"/>
              <a:gd name="connsiteY3" fmla="*/ 6858000 h 6858000"/>
              <a:gd name="connsiteX4" fmla="*/ 0 w 6118234"/>
              <a:gd name="connsiteY4" fmla="*/ 0 h 6858000"/>
              <a:gd name="connsiteX0" fmla="*/ 0 w 6118234"/>
              <a:gd name="connsiteY0" fmla="*/ 0 h 6858000"/>
              <a:gd name="connsiteX1" fmla="*/ 6118234 w 6118234"/>
              <a:gd name="connsiteY1" fmla="*/ 0 h 6858000"/>
              <a:gd name="connsiteX2" fmla="*/ 0 w 6118234"/>
              <a:gd name="connsiteY2" fmla="*/ 6858000 h 6858000"/>
              <a:gd name="connsiteX3" fmla="*/ 0 w 6118234"/>
              <a:gd name="connsiteY3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118234" h="6858000" extrusionOk="0">
                <a:moveTo>
                  <a:pt x="0" y="0"/>
                </a:moveTo>
                <a:lnTo>
                  <a:pt x="6118234" y="0"/>
                </a:ln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>
              <a:alpha val="50000"/>
            </a:schemeClr>
          </a:solidFill>
          <a:ln>
            <a:noFill/>
          </a:ln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de-DE" sz="12113"/>
          </a:p>
        </p:txBody>
      </p:sp>
    </p:spTree>
    <p:extLst>
      <p:ext uri="{BB962C8B-B14F-4D97-AF65-F5344CB8AC3E}">
        <p14:creationId xmlns:p14="http://schemas.microsoft.com/office/powerpoint/2010/main" val="210018033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1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70124" y="1611882"/>
            <a:ext cx="18443377" cy="585180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70124" y="8059374"/>
            <a:ext cx="18443377" cy="1920934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470124" y="28060644"/>
            <a:ext cx="4811316" cy="16118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2806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764DE79-268F-4C1A-8933-263129D2AF90}" type="datetimeFigureOut">
              <a:rPr lang="en-US" dirty="0"/>
              <a:t>9/9/2026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7083326" y="28060644"/>
            <a:ext cx="7216973" cy="16118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2806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pPr lvl="0"/>
            <a:r>
              <a:rPr lang="de-DE"/>
              <a:t>Name des Referierenden | Einrichtung, Arial 10pt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5102185" y="28060644"/>
            <a:ext cx="4811316" cy="16118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806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pPr lvl="0"/>
            <a:fld id="{8A3172B0-FA0F-1546-AF35-2EE62CE62808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6369542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1" r:id="rId1"/>
    <p:sldLayoutId id="2147483652" r:id="rId2"/>
    <p:sldLayoutId id="2147483653" r:id="rId3"/>
    <p:sldLayoutId id="2147483654" r:id="rId4"/>
    <p:sldLayoutId id="2147483655" r:id="rId5"/>
    <p:sldLayoutId id="2147483656" r:id="rId6"/>
    <p:sldLayoutId id="2147483657" r:id="rId7"/>
    <p:sldLayoutId id="2147483658" r:id="rId8"/>
    <p:sldLayoutId id="2147483659" r:id="rId9"/>
    <p:sldLayoutId id="2147483660" r:id="rId10"/>
    <p:sldLayoutId id="2147483661" r:id="rId11"/>
    <p:sldLayoutId id="2147483662" r:id="rId12"/>
  </p:sldLayoutIdLst>
  <p:txStyles>
    <p:titleStyle>
      <a:lvl1pPr algn="l" defTabSz="2138324" rtl="0" eaLnBrk="1" latinLnBrk="0" hangingPunct="1">
        <a:lnSpc>
          <a:spcPct val="90000"/>
        </a:lnSpc>
        <a:spcBef>
          <a:spcPct val="0"/>
        </a:spcBef>
        <a:buNone/>
        <a:defRPr sz="10289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534581" indent="-534581" algn="l" defTabSz="2138324" rtl="0" eaLnBrk="1" latinLnBrk="0" hangingPunct="1">
        <a:lnSpc>
          <a:spcPct val="90000"/>
        </a:lnSpc>
        <a:spcBef>
          <a:spcPts val="2339"/>
        </a:spcBef>
        <a:buFont typeface="Arial" panose="020B0604020202020204" pitchFamily="34" charset="0"/>
        <a:buChar char="•"/>
        <a:defRPr sz="6548" kern="1200">
          <a:solidFill>
            <a:schemeClr val="tx1"/>
          </a:solidFill>
          <a:latin typeface="+mn-lt"/>
          <a:ea typeface="+mn-ea"/>
          <a:cs typeface="+mn-cs"/>
        </a:defRPr>
      </a:lvl1pPr>
      <a:lvl2pPr marL="1603743" indent="-534581" algn="l" defTabSz="2138324" rtl="0" eaLnBrk="1" latinLnBrk="0" hangingPunct="1">
        <a:lnSpc>
          <a:spcPct val="90000"/>
        </a:lnSpc>
        <a:spcBef>
          <a:spcPts val="1169"/>
        </a:spcBef>
        <a:buFont typeface="Arial" panose="020B0604020202020204" pitchFamily="34" charset="0"/>
        <a:buChar char="•"/>
        <a:defRPr sz="5612" kern="1200">
          <a:solidFill>
            <a:schemeClr val="tx1"/>
          </a:solidFill>
          <a:latin typeface="+mn-lt"/>
          <a:ea typeface="+mn-ea"/>
          <a:cs typeface="+mn-cs"/>
        </a:defRPr>
      </a:lvl2pPr>
      <a:lvl3pPr marL="2672906" indent="-534581" algn="l" defTabSz="2138324" rtl="0" eaLnBrk="1" latinLnBrk="0" hangingPunct="1">
        <a:lnSpc>
          <a:spcPct val="90000"/>
        </a:lnSpc>
        <a:spcBef>
          <a:spcPts val="1169"/>
        </a:spcBef>
        <a:buFont typeface="Arial" panose="020B0604020202020204" pitchFamily="34" charset="0"/>
        <a:buChar char="•"/>
        <a:defRPr sz="4677" kern="1200">
          <a:solidFill>
            <a:schemeClr val="tx1"/>
          </a:solidFill>
          <a:latin typeface="+mn-lt"/>
          <a:ea typeface="+mn-ea"/>
          <a:cs typeface="+mn-cs"/>
        </a:defRPr>
      </a:lvl3pPr>
      <a:lvl4pPr marL="3742068" indent="-534581" algn="l" defTabSz="2138324" rtl="0" eaLnBrk="1" latinLnBrk="0" hangingPunct="1">
        <a:lnSpc>
          <a:spcPct val="90000"/>
        </a:lnSpc>
        <a:spcBef>
          <a:spcPts val="1169"/>
        </a:spcBef>
        <a:buFont typeface="Arial" panose="020B0604020202020204" pitchFamily="34" charset="0"/>
        <a:buChar char="•"/>
        <a:defRPr sz="4209" kern="1200">
          <a:solidFill>
            <a:schemeClr val="tx1"/>
          </a:solidFill>
          <a:latin typeface="+mn-lt"/>
          <a:ea typeface="+mn-ea"/>
          <a:cs typeface="+mn-cs"/>
        </a:defRPr>
      </a:lvl4pPr>
      <a:lvl5pPr marL="4811230" indent="-534581" algn="l" defTabSz="2138324" rtl="0" eaLnBrk="1" latinLnBrk="0" hangingPunct="1">
        <a:lnSpc>
          <a:spcPct val="90000"/>
        </a:lnSpc>
        <a:spcBef>
          <a:spcPts val="1169"/>
        </a:spcBef>
        <a:buFont typeface="Arial" panose="020B0604020202020204" pitchFamily="34" charset="0"/>
        <a:buChar char="•"/>
        <a:defRPr sz="4209" kern="1200">
          <a:solidFill>
            <a:schemeClr val="tx1"/>
          </a:solidFill>
          <a:latin typeface="+mn-lt"/>
          <a:ea typeface="+mn-ea"/>
          <a:cs typeface="+mn-cs"/>
        </a:defRPr>
      </a:lvl5pPr>
      <a:lvl6pPr marL="5880392" indent="-534581" algn="l" defTabSz="2138324" rtl="0" eaLnBrk="1" latinLnBrk="0" hangingPunct="1">
        <a:lnSpc>
          <a:spcPct val="90000"/>
        </a:lnSpc>
        <a:spcBef>
          <a:spcPts val="1169"/>
        </a:spcBef>
        <a:buFont typeface="Arial" panose="020B0604020202020204" pitchFamily="34" charset="0"/>
        <a:buChar char="•"/>
        <a:defRPr sz="4209" kern="1200">
          <a:solidFill>
            <a:schemeClr val="tx1"/>
          </a:solidFill>
          <a:latin typeface="+mn-lt"/>
          <a:ea typeface="+mn-ea"/>
          <a:cs typeface="+mn-cs"/>
        </a:defRPr>
      </a:lvl6pPr>
      <a:lvl7pPr marL="6949554" indent="-534581" algn="l" defTabSz="2138324" rtl="0" eaLnBrk="1" latinLnBrk="0" hangingPunct="1">
        <a:lnSpc>
          <a:spcPct val="90000"/>
        </a:lnSpc>
        <a:spcBef>
          <a:spcPts val="1169"/>
        </a:spcBef>
        <a:buFont typeface="Arial" panose="020B0604020202020204" pitchFamily="34" charset="0"/>
        <a:buChar char="•"/>
        <a:defRPr sz="4209" kern="1200">
          <a:solidFill>
            <a:schemeClr val="tx1"/>
          </a:solidFill>
          <a:latin typeface="+mn-lt"/>
          <a:ea typeface="+mn-ea"/>
          <a:cs typeface="+mn-cs"/>
        </a:defRPr>
      </a:lvl7pPr>
      <a:lvl8pPr marL="8018717" indent="-534581" algn="l" defTabSz="2138324" rtl="0" eaLnBrk="1" latinLnBrk="0" hangingPunct="1">
        <a:lnSpc>
          <a:spcPct val="90000"/>
        </a:lnSpc>
        <a:spcBef>
          <a:spcPts val="1169"/>
        </a:spcBef>
        <a:buFont typeface="Arial" panose="020B0604020202020204" pitchFamily="34" charset="0"/>
        <a:buChar char="•"/>
        <a:defRPr sz="4209" kern="1200">
          <a:solidFill>
            <a:schemeClr val="tx1"/>
          </a:solidFill>
          <a:latin typeface="+mn-lt"/>
          <a:ea typeface="+mn-ea"/>
          <a:cs typeface="+mn-cs"/>
        </a:defRPr>
      </a:lvl8pPr>
      <a:lvl9pPr marL="9087879" indent="-534581" algn="l" defTabSz="2138324" rtl="0" eaLnBrk="1" latinLnBrk="0" hangingPunct="1">
        <a:lnSpc>
          <a:spcPct val="90000"/>
        </a:lnSpc>
        <a:spcBef>
          <a:spcPts val="1169"/>
        </a:spcBef>
        <a:buFont typeface="Arial" panose="020B0604020202020204" pitchFamily="34" charset="0"/>
        <a:buChar char="•"/>
        <a:defRPr sz="4209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2138324" rtl="0" eaLnBrk="1" latinLnBrk="0" hangingPunct="1">
        <a:defRPr sz="4209" kern="1200">
          <a:solidFill>
            <a:schemeClr val="tx1"/>
          </a:solidFill>
          <a:latin typeface="+mn-lt"/>
          <a:ea typeface="+mn-ea"/>
          <a:cs typeface="+mn-cs"/>
        </a:defRPr>
      </a:lvl1pPr>
      <a:lvl2pPr marL="1069162" algn="l" defTabSz="2138324" rtl="0" eaLnBrk="1" latinLnBrk="0" hangingPunct="1">
        <a:defRPr sz="4209" kern="1200">
          <a:solidFill>
            <a:schemeClr val="tx1"/>
          </a:solidFill>
          <a:latin typeface="+mn-lt"/>
          <a:ea typeface="+mn-ea"/>
          <a:cs typeface="+mn-cs"/>
        </a:defRPr>
      </a:lvl2pPr>
      <a:lvl3pPr marL="2138324" algn="l" defTabSz="2138324" rtl="0" eaLnBrk="1" latinLnBrk="0" hangingPunct="1">
        <a:defRPr sz="4209" kern="1200">
          <a:solidFill>
            <a:schemeClr val="tx1"/>
          </a:solidFill>
          <a:latin typeface="+mn-lt"/>
          <a:ea typeface="+mn-ea"/>
          <a:cs typeface="+mn-cs"/>
        </a:defRPr>
      </a:lvl3pPr>
      <a:lvl4pPr marL="3207487" algn="l" defTabSz="2138324" rtl="0" eaLnBrk="1" latinLnBrk="0" hangingPunct="1">
        <a:defRPr sz="4209" kern="1200">
          <a:solidFill>
            <a:schemeClr val="tx1"/>
          </a:solidFill>
          <a:latin typeface="+mn-lt"/>
          <a:ea typeface="+mn-ea"/>
          <a:cs typeface="+mn-cs"/>
        </a:defRPr>
      </a:lvl4pPr>
      <a:lvl5pPr marL="4276649" algn="l" defTabSz="2138324" rtl="0" eaLnBrk="1" latinLnBrk="0" hangingPunct="1">
        <a:defRPr sz="4209" kern="1200">
          <a:solidFill>
            <a:schemeClr val="tx1"/>
          </a:solidFill>
          <a:latin typeface="+mn-lt"/>
          <a:ea typeface="+mn-ea"/>
          <a:cs typeface="+mn-cs"/>
        </a:defRPr>
      </a:lvl5pPr>
      <a:lvl6pPr marL="5345811" algn="l" defTabSz="2138324" rtl="0" eaLnBrk="1" latinLnBrk="0" hangingPunct="1">
        <a:defRPr sz="4209" kern="1200">
          <a:solidFill>
            <a:schemeClr val="tx1"/>
          </a:solidFill>
          <a:latin typeface="+mn-lt"/>
          <a:ea typeface="+mn-ea"/>
          <a:cs typeface="+mn-cs"/>
        </a:defRPr>
      </a:lvl6pPr>
      <a:lvl7pPr marL="6414973" algn="l" defTabSz="2138324" rtl="0" eaLnBrk="1" latinLnBrk="0" hangingPunct="1">
        <a:defRPr sz="4209" kern="1200">
          <a:solidFill>
            <a:schemeClr val="tx1"/>
          </a:solidFill>
          <a:latin typeface="+mn-lt"/>
          <a:ea typeface="+mn-ea"/>
          <a:cs typeface="+mn-cs"/>
        </a:defRPr>
      </a:lvl7pPr>
      <a:lvl8pPr marL="7484135" algn="l" defTabSz="2138324" rtl="0" eaLnBrk="1" latinLnBrk="0" hangingPunct="1">
        <a:defRPr sz="4209" kern="1200">
          <a:solidFill>
            <a:schemeClr val="tx1"/>
          </a:solidFill>
          <a:latin typeface="+mn-lt"/>
          <a:ea typeface="+mn-ea"/>
          <a:cs typeface="+mn-cs"/>
        </a:defRPr>
      </a:lvl8pPr>
      <a:lvl9pPr marL="8553298" algn="l" defTabSz="2138324" rtl="0" eaLnBrk="1" latinLnBrk="0" hangingPunct="1">
        <a:defRPr sz="4209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700595115" name="Rechteck 8"/>
          <p:cNvSpPr/>
          <p:nvPr userDrawn="1"/>
        </p:nvSpPr>
        <p:spPr bwMode="auto">
          <a:xfrm>
            <a:off x="-38996" y="29152330"/>
            <a:ext cx="21422622" cy="1317537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de-DE" sz="12113"/>
          </a:p>
        </p:txBody>
      </p:sp>
      <p:pic>
        <p:nvPicPr>
          <p:cNvPr id="1435059164" name="Grafik 11"/>
          <p:cNvPicPr>
            <a:picLocks noChangeAspect="1"/>
          </p:cNvPicPr>
          <p:nvPr userDrawn="1"/>
        </p:nvPicPr>
        <p:blipFill rotWithShape="1">
          <a:blip r:embed="rId3"/>
          <a:stretch/>
        </p:blipFill>
        <p:spPr bwMode="auto">
          <a:xfrm>
            <a:off x="15580352" y="785509"/>
            <a:ext cx="5334000" cy="19476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99286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6" r:id="rId1"/>
  </p:sldLayoutIdLst>
  <p:hf hdr="0" dt="0"/>
  <p:txStyles>
    <p:titleStyle>
      <a:lvl1pPr algn="l" defTabSz="2267384" rtl="0">
        <a:lnSpc>
          <a:spcPct val="90000"/>
        </a:lnSpc>
        <a:spcBef>
          <a:spcPts val="0"/>
        </a:spcBef>
        <a:buNone/>
        <a:defRPr sz="11407" spc="149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l" defTabSz="2267384" rtl="0">
        <a:lnSpc>
          <a:spcPct val="100000"/>
        </a:lnSpc>
        <a:spcBef>
          <a:spcPts val="2728"/>
        </a:spcBef>
        <a:buFontTx/>
        <a:buNone/>
        <a:defRPr sz="6215">
          <a:solidFill>
            <a:schemeClr val="tx1"/>
          </a:solidFill>
          <a:latin typeface="+mn-lt"/>
          <a:ea typeface="+mn-ea"/>
          <a:cs typeface="+mn-cs"/>
        </a:defRPr>
      </a:lvl1pPr>
      <a:lvl2pPr marL="1249739" indent="-1249739" algn="l" defTabSz="2267384" rtl="0">
        <a:lnSpc>
          <a:spcPct val="100000"/>
        </a:lnSpc>
        <a:spcBef>
          <a:spcPts val="2728"/>
        </a:spcBef>
        <a:buClr>
          <a:schemeClr val="accent1"/>
        </a:buClr>
        <a:buFont typeface="League Spartan"/>
        <a:buChar char="—"/>
        <a:defRPr sz="6215">
          <a:solidFill>
            <a:schemeClr val="tx1"/>
          </a:solidFill>
          <a:latin typeface="+mn-lt"/>
          <a:ea typeface="+mn-ea"/>
          <a:cs typeface="+mn-cs"/>
        </a:defRPr>
      </a:lvl2pPr>
      <a:lvl3pPr marL="2142411" indent="-892671" algn="l" defTabSz="2267384" rtl="0">
        <a:lnSpc>
          <a:spcPct val="100000"/>
        </a:lnSpc>
        <a:spcBef>
          <a:spcPts val="1240"/>
        </a:spcBef>
        <a:buClr>
          <a:schemeClr val="accent1"/>
        </a:buClr>
        <a:buFont typeface="Arial"/>
        <a:buChar char="•"/>
        <a:defRPr sz="6215">
          <a:solidFill>
            <a:schemeClr val="tx1"/>
          </a:solidFill>
          <a:latin typeface="+mn-lt"/>
          <a:ea typeface="+mn-ea"/>
          <a:cs typeface="+mn-cs"/>
        </a:defRPr>
      </a:lvl3pPr>
      <a:lvl4pPr marL="3035081" indent="-892671" algn="l" defTabSz="2267384" rtl="0">
        <a:lnSpc>
          <a:spcPct val="100000"/>
        </a:lnSpc>
        <a:spcBef>
          <a:spcPts val="1240"/>
        </a:spcBef>
        <a:buClr>
          <a:schemeClr val="accent1"/>
        </a:buClr>
        <a:buFont typeface="Arial"/>
        <a:buChar char="•"/>
        <a:defRPr sz="6215">
          <a:solidFill>
            <a:schemeClr val="tx1"/>
          </a:solidFill>
          <a:latin typeface="+mn-lt"/>
          <a:ea typeface="+mn-ea"/>
          <a:cs typeface="+mn-cs"/>
        </a:defRPr>
      </a:lvl4pPr>
      <a:lvl5pPr marL="3927752" indent="-892671" algn="l" defTabSz="2267384" rtl="0">
        <a:lnSpc>
          <a:spcPct val="100000"/>
        </a:lnSpc>
        <a:spcBef>
          <a:spcPts val="1240"/>
        </a:spcBef>
        <a:buClr>
          <a:schemeClr val="accent1"/>
        </a:buClr>
        <a:buFont typeface="Arial"/>
        <a:buChar char="•"/>
        <a:defRPr sz="6215">
          <a:solidFill>
            <a:schemeClr val="tx1"/>
          </a:solidFill>
          <a:latin typeface="+mn-lt"/>
          <a:ea typeface="+mn-ea"/>
          <a:cs typeface="+mn-cs"/>
        </a:defRPr>
      </a:lvl5pPr>
      <a:lvl6pPr marL="6235307" indent="-566847" algn="l" defTabSz="2267384" rtl="0">
        <a:lnSpc>
          <a:spcPct val="90000"/>
        </a:lnSpc>
        <a:spcBef>
          <a:spcPts val="1240"/>
        </a:spcBef>
        <a:buFont typeface="Arial"/>
        <a:buChar char="•"/>
        <a:defRPr sz="4450">
          <a:solidFill>
            <a:schemeClr val="tx1"/>
          </a:solidFill>
          <a:latin typeface="+mn-lt"/>
          <a:ea typeface="+mn-ea"/>
          <a:cs typeface="+mn-cs"/>
        </a:defRPr>
      </a:lvl6pPr>
      <a:lvl7pPr marL="7368998" indent="-566847" algn="l" defTabSz="2267384" rtl="0">
        <a:lnSpc>
          <a:spcPct val="90000"/>
        </a:lnSpc>
        <a:spcBef>
          <a:spcPts val="1240"/>
        </a:spcBef>
        <a:buFont typeface="Arial"/>
        <a:buChar char="•"/>
        <a:defRPr sz="4450">
          <a:solidFill>
            <a:schemeClr val="tx1"/>
          </a:solidFill>
          <a:latin typeface="+mn-lt"/>
          <a:ea typeface="+mn-ea"/>
          <a:cs typeface="+mn-cs"/>
        </a:defRPr>
      </a:lvl7pPr>
      <a:lvl8pPr marL="8502691" indent="-566847" algn="l" defTabSz="2267384" rtl="0">
        <a:lnSpc>
          <a:spcPct val="90000"/>
        </a:lnSpc>
        <a:spcBef>
          <a:spcPts val="1240"/>
        </a:spcBef>
        <a:buFont typeface="Arial"/>
        <a:buChar char="•"/>
        <a:defRPr sz="4450">
          <a:solidFill>
            <a:schemeClr val="tx1"/>
          </a:solidFill>
          <a:latin typeface="+mn-lt"/>
          <a:ea typeface="+mn-ea"/>
          <a:cs typeface="+mn-cs"/>
        </a:defRPr>
      </a:lvl8pPr>
      <a:lvl9pPr marL="9636383" indent="-566847" algn="l" defTabSz="2267384" rtl="0">
        <a:lnSpc>
          <a:spcPct val="90000"/>
        </a:lnSpc>
        <a:spcBef>
          <a:spcPts val="1240"/>
        </a:spcBef>
        <a:buFont typeface="Arial"/>
        <a:buChar char="•"/>
        <a:defRPr sz="445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2267384" rtl="0">
        <a:defRPr sz="4450">
          <a:solidFill>
            <a:schemeClr val="tx1"/>
          </a:solidFill>
          <a:latin typeface="+mn-lt"/>
          <a:ea typeface="+mn-ea"/>
          <a:cs typeface="+mn-cs"/>
        </a:defRPr>
      </a:lvl1pPr>
      <a:lvl2pPr marL="1133692" algn="l" defTabSz="2267384" rtl="0">
        <a:defRPr sz="4450">
          <a:solidFill>
            <a:schemeClr val="tx1"/>
          </a:solidFill>
          <a:latin typeface="+mn-lt"/>
          <a:ea typeface="+mn-ea"/>
          <a:cs typeface="+mn-cs"/>
        </a:defRPr>
      </a:lvl2pPr>
      <a:lvl3pPr marL="2267384" algn="l" defTabSz="2267384" rtl="0">
        <a:defRPr sz="4450">
          <a:solidFill>
            <a:schemeClr val="tx1"/>
          </a:solidFill>
          <a:latin typeface="+mn-lt"/>
          <a:ea typeface="+mn-ea"/>
          <a:cs typeface="+mn-cs"/>
        </a:defRPr>
      </a:lvl3pPr>
      <a:lvl4pPr marL="3401076" algn="l" defTabSz="2267384" rtl="0">
        <a:defRPr sz="4450">
          <a:solidFill>
            <a:schemeClr val="tx1"/>
          </a:solidFill>
          <a:latin typeface="+mn-lt"/>
          <a:ea typeface="+mn-ea"/>
          <a:cs typeface="+mn-cs"/>
        </a:defRPr>
      </a:lvl4pPr>
      <a:lvl5pPr marL="4534768" algn="l" defTabSz="2267384" rtl="0">
        <a:defRPr sz="4450">
          <a:solidFill>
            <a:schemeClr val="tx1"/>
          </a:solidFill>
          <a:latin typeface="+mn-lt"/>
          <a:ea typeface="+mn-ea"/>
          <a:cs typeface="+mn-cs"/>
        </a:defRPr>
      </a:lvl5pPr>
      <a:lvl6pPr marL="5668460" algn="l" defTabSz="2267384" rtl="0">
        <a:defRPr sz="4450">
          <a:solidFill>
            <a:schemeClr val="tx1"/>
          </a:solidFill>
          <a:latin typeface="+mn-lt"/>
          <a:ea typeface="+mn-ea"/>
          <a:cs typeface="+mn-cs"/>
        </a:defRPr>
      </a:lvl6pPr>
      <a:lvl7pPr marL="6802152" algn="l" defTabSz="2267384" rtl="0">
        <a:defRPr sz="4450">
          <a:solidFill>
            <a:schemeClr val="tx1"/>
          </a:solidFill>
          <a:latin typeface="+mn-lt"/>
          <a:ea typeface="+mn-ea"/>
          <a:cs typeface="+mn-cs"/>
        </a:defRPr>
      </a:lvl7pPr>
      <a:lvl8pPr marL="7935844" algn="l" defTabSz="2267384" rtl="0">
        <a:defRPr sz="4450">
          <a:solidFill>
            <a:schemeClr val="tx1"/>
          </a:solidFill>
          <a:latin typeface="+mn-lt"/>
          <a:ea typeface="+mn-ea"/>
          <a:cs typeface="+mn-cs"/>
        </a:defRPr>
      </a:lvl8pPr>
      <a:lvl9pPr marL="9069536" algn="l" defTabSz="2267384" rtl="0">
        <a:defRPr sz="445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CFF18E-BD93-F142-350B-10A7AEE51B3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A blue background with squares&#10;&#10;AI-generated content may be incorrect.">
            <a:extLst>
              <a:ext uri="{FF2B5EF4-FFF2-40B4-BE49-F238E27FC236}">
                <a16:creationId xmlns:a16="http://schemas.microsoft.com/office/drawing/2014/main" id="{1D06C806-311F-D46E-32F8-61269B369BD7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39718" t="32801" r="14036" b="47008"/>
          <a:stretch>
            <a:fillRect/>
          </a:stretch>
        </p:blipFill>
        <p:spPr>
          <a:xfrm>
            <a:off x="0" y="4022604"/>
            <a:ext cx="21409874" cy="3310897"/>
          </a:xfrm>
          <a:prstGeom prst="rect">
            <a:avLst/>
          </a:prstGeom>
        </p:spPr>
      </p:pic>
      <p:pic>
        <p:nvPicPr>
          <p:cNvPr id="3" name="Grafik 11">
            <a:extLst>
              <a:ext uri="{FF2B5EF4-FFF2-40B4-BE49-F238E27FC236}">
                <a16:creationId xmlns:a16="http://schemas.microsoft.com/office/drawing/2014/main" id="{78248EC4-2F61-AF9F-C1F0-3D6D94FFA6FD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23532"/>
          <a:stretch/>
        </p:blipFill>
        <p:spPr>
          <a:xfrm>
            <a:off x="15461133" y="1202759"/>
            <a:ext cx="5738845" cy="1951163"/>
          </a:xfrm>
          <a:prstGeom prst="rect">
            <a:avLst/>
          </a:prstGeom>
          <a:noFill/>
          <a:ln>
            <a:noFill/>
          </a:ln>
        </p:spPr>
      </p:pic>
      <p:pic>
        <p:nvPicPr>
          <p:cNvPr id="65" name="Picture 64" descr="A green and white square with black text&#10;&#10;AI-generated content may be incorrect.">
            <a:extLst>
              <a:ext uri="{FF2B5EF4-FFF2-40B4-BE49-F238E27FC236}">
                <a16:creationId xmlns:a16="http://schemas.microsoft.com/office/drawing/2014/main" id="{7B5CF95D-3242-7569-1204-818916303BC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908410" y="345277"/>
            <a:ext cx="4379416" cy="1642281"/>
          </a:xfrm>
          <a:prstGeom prst="rect">
            <a:avLst/>
          </a:prstGeom>
        </p:spPr>
      </p:pic>
      <p:sp>
        <p:nvSpPr>
          <p:cNvPr id="24" name="Textfeld 2">
            <a:extLst>
              <a:ext uri="{FF2B5EF4-FFF2-40B4-BE49-F238E27FC236}">
                <a16:creationId xmlns:a16="http://schemas.microsoft.com/office/drawing/2014/main" id="{EAFC54CC-BCC7-75C7-0BE5-E4E4FC61A9D1}"/>
              </a:ext>
            </a:extLst>
          </p:cNvPr>
          <p:cNvSpPr txBox="1"/>
          <p:nvPr/>
        </p:nvSpPr>
        <p:spPr>
          <a:xfrm>
            <a:off x="731775" y="24434800"/>
            <a:ext cx="19677211" cy="4544714"/>
          </a:xfrm>
          <a:prstGeom prst="rect">
            <a:avLst/>
          </a:prstGeom>
          <a:noFill/>
          <a:ln w="76200">
            <a:solidFill>
              <a:srgbClr val="186571"/>
            </a:solidFill>
            <a:prstDash val="solid"/>
          </a:ln>
        </p:spPr>
        <p:txBody>
          <a:bodyPr vert="horz" wrap="square" lIns="0" tIns="0" rIns="0" bIns="0" anchor="t" anchorCtr="0" compatLnSpc="1">
            <a:noAutofit/>
          </a:bodyPr>
          <a:lstStyle/>
          <a:p>
            <a:pPr defTabSz="2477482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de-DE" sz="2542" i="1">
                <a:solidFill>
                  <a:srgbClr val="000000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Open Sans" pitchFamily="34"/>
              </a:rPr>
              <a:t>      </a:t>
            </a:r>
            <a:endParaRPr lang="de-DE" sz="2542" i="1" dirty="0">
              <a:solidFill>
                <a:srgbClr val="000000"/>
              </a:solidFill>
              <a:latin typeface="Source Sans Pro" panose="020B0503030403020204" pitchFamily="34" charset="0"/>
              <a:ea typeface="Source Sans Pro" panose="020B0503030403020204" pitchFamily="34" charset="0"/>
              <a:cs typeface="Open Sans" pitchFamily="34"/>
            </a:endParaRPr>
          </a:p>
        </p:txBody>
      </p:sp>
      <p:sp>
        <p:nvSpPr>
          <p:cNvPr id="20" name="Textfeld 2">
            <a:extLst>
              <a:ext uri="{FF2B5EF4-FFF2-40B4-BE49-F238E27FC236}">
                <a16:creationId xmlns:a16="http://schemas.microsoft.com/office/drawing/2014/main" id="{A1FAB490-08E4-5E09-8C0A-FA1B520493E2}"/>
              </a:ext>
            </a:extLst>
          </p:cNvPr>
          <p:cNvSpPr txBox="1"/>
          <p:nvPr/>
        </p:nvSpPr>
        <p:spPr>
          <a:xfrm>
            <a:off x="10136331" y="8165691"/>
            <a:ext cx="10272655" cy="7779039"/>
          </a:xfrm>
          <a:prstGeom prst="rect">
            <a:avLst/>
          </a:prstGeom>
          <a:noFill/>
          <a:ln w="76200">
            <a:solidFill>
              <a:srgbClr val="186571"/>
            </a:solidFill>
            <a:prstDash val="solid"/>
          </a:ln>
        </p:spPr>
        <p:txBody>
          <a:bodyPr vert="horz" wrap="square" lIns="0" tIns="0" rIns="0" bIns="0" anchor="t" anchorCtr="0" compatLnSpc="1">
            <a:noAutofit/>
          </a:bodyPr>
          <a:lstStyle/>
          <a:p>
            <a:pPr defTabSz="2477482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de-DE" sz="2542" i="1">
                <a:solidFill>
                  <a:srgbClr val="000000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Open Sans" pitchFamily="34"/>
              </a:rPr>
              <a:t>      </a:t>
            </a:r>
            <a:endParaRPr lang="de-DE" sz="2542" i="1" dirty="0">
              <a:solidFill>
                <a:srgbClr val="000000"/>
              </a:solidFill>
              <a:latin typeface="Source Sans Pro" panose="020B0503030403020204" pitchFamily="34" charset="0"/>
              <a:ea typeface="Source Sans Pro" panose="020B0503030403020204" pitchFamily="34" charset="0"/>
              <a:cs typeface="Open Sans" pitchFamily="34"/>
            </a:endParaRPr>
          </a:p>
        </p:txBody>
      </p:sp>
      <p:sp>
        <p:nvSpPr>
          <p:cNvPr id="5" name="Textfeld 6">
            <a:extLst>
              <a:ext uri="{FF2B5EF4-FFF2-40B4-BE49-F238E27FC236}">
                <a16:creationId xmlns:a16="http://schemas.microsoft.com/office/drawing/2014/main" id="{90E2CCFC-29AE-63B0-0C56-6AA312D327E8}"/>
              </a:ext>
            </a:extLst>
          </p:cNvPr>
          <p:cNvSpPr txBox="1"/>
          <p:nvPr/>
        </p:nvSpPr>
        <p:spPr>
          <a:xfrm>
            <a:off x="833766" y="758504"/>
            <a:ext cx="12546453" cy="1173719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anchor="t" anchorCtr="0" compatLnSpc="1">
            <a:spAutoFit/>
          </a:bodyPr>
          <a:lstStyle/>
          <a:p>
            <a:pPr defTabSz="2477482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de-DE" sz="4200" dirty="0">
                <a:solidFill>
                  <a:srgbClr val="003366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Thementag zur Lehre – 18.11.2026</a:t>
            </a:r>
          </a:p>
          <a:p>
            <a:pPr defTabSz="2477482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de-DE" sz="3400" dirty="0">
                <a:solidFill>
                  <a:srgbClr val="003366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&gt;&gt; Austausch, Praxis &amp; Inspiration</a:t>
            </a:r>
          </a:p>
        </p:txBody>
      </p:sp>
      <p:sp>
        <p:nvSpPr>
          <p:cNvPr id="7" name="Textfeld 9">
            <a:extLst>
              <a:ext uri="{FF2B5EF4-FFF2-40B4-BE49-F238E27FC236}">
                <a16:creationId xmlns:a16="http://schemas.microsoft.com/office/drawing/2014/main" id="{19EE0B18-1225-4C81-6598-959DDB26BA19}"/>
              </a:ext>
            </a:extLst>
          </p:cNvPr>
          <p:cNvSpPr txBox="1"/>
          <p:nvPr/>
        </p:nvSpPr>
        <p:spPr>
          <a:xfrm>
            <a:off x="818594" y="7405697"/>
            <a:ext cx="19869431" cy="1034252"/>
          </a:xfrm>
          <a:prstGeom prst="rect">
            <a:avLst/>
          </a:prstGeom>
          <a:noFill/>
          <a:ln>
            <a:noFill/>
          </a:ln>
        </p:spPr>
        <p:txBody>
          <a:bodyPr vert="horz" wrap="square" lIns="64575" tIns="32287" rIns="64575" bIns="32287" anchor="t" anchorCtr="0" compatLnSpc="1">
            <a:spAutoFit/>
          </a:bodyPr>
          <a:lstStyle/>
          <a:p>
            <a:pPr defTabSz="2477482">
              <a:lnSpc>
                <a:spcPct val="115000"/>
              </a:lnSpc>
              <a:spcAft>
                <a:spcPts val="565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de-DE" sz="2600" i="1" dirty="0" err="1">
                <a:solidFill>
                  <a:srgbClr val="003366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Autor:innen</a:t>
            </a:r>
            <a:r>
              <a:rPr lang="de-DE" sz="2600" i="1" dirty="0">
                <a:solidFill>
                  <a:srgbClr val="003366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: Vorname Nachname, Tutor*in im Fachbereich/am Institut bzw. Studiengang/Studienfach – 26pt</a:t>
            </a:r>
          </a:p>
          <a:p>
            <a:pPr defTabSz="2477482">
              <a:lnSpc>
                <a:spcPct val="115000"/>
              </a:lnSpc>
              <a:spcAft>
                <a:spcPts val="565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de-DE" sz="2600" dirty="0">
              <a:solidFill>
                <a:srgbClr val="003366"/>
              </a:solidFill>
              <a:latin typeface="Source Sans Pro" panose="020B0503030403020204" pitchFamily="34" charset="0"/>
              <a:ea typeface="Source Sans Pro" panose="020B0503030403020204" pitchFamily="34" charset="0"/>
            </a:endParaRPr>
          </a:p>
        </p:txBody>
      </p:sp>
      <p:sp>
        <p:nvSpPr>
          <p:cNvPr id="8" name="Textfeld 2">
            <a:extLst>
              <a:ext uri="{FF2B5EF4-FFF2-40B4-BE49-F238E27FC236}">
                <a16:creationId xmlns:a16="http://schemas.microsoft.com/office/drawing/2014/main" id="{A7F2FBE3-9959-AAC4-5653-2D08696A60EA}"/>
              </a:ext>
            </a:extLst>
          </p:cNvPr>
          <p:cNvSpPr txBox="1"/>
          <p:nvPr/>
        </p:nvSpPr>
        <p:spPr>
          <a:xfrm>
            <a:off x="731775" y="8165691"/>
            <a:ext cx="9193850" cy="7779039"/>
          </a:xfrm>
          <a:prstGeom prst="rect">
            <a:avLst/>
          </a:prstGeom>
          <a:noFill/>
          <a:ln w="76200">
            <a:solidFill>
              <a:srgbClr val="186571"/>
            </a:solidFill>
            <a:prstDash val="solid"/>
          </a:ln>
        </p:spPr>
        <p:txBody>
          <a:bodyPr vert="horz" wrap="square" lIns="0" tIns="0" rIns="0" bIns="0" anchor="t" anchorCtr="0" compatLnSpc="1">
            <a:noAutofit/>
          </a:bodyPr>
          <a:lstStyle/>
          <a:p>
            <a:pPr defTabSz="2477482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de-DE" sz="2542" i="1">
                <a:solidFill>
                  <a:srgbClr val="000000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Open Sans" pitchFamily="34"/>
              </a:rPr>
              <a:t>      </a:t>
            </a:r>
            <a:endParaRPr lang="de-DE" sz="2542" i="1" dirty="0">
              <a:solidFill>
                <a:srgbClr val="000000"/>
              </a:solidFill>
              <a:latin typeface="Source Sans Pro" panose="020B0503030403020204" pitchFamily="34" charset="0"/>
              <a:ea typeface="Source Sans Pro" panose="020B0503030403020204" pitchFamily="34" charset="0"/>
              <a:cs typeface="Open Sans" pitchFamily="34"/>
            </a:endParaRPr>
          </a:p>
        </p:txBody>
      </p:sp>
      <p:sp>
        <p:nvSpPr>
          <p:cNvPr id="19" name="Textfeld 18">
            <a:extLst>
              <a:ext uri="{FF2B5EF4-FFF2-40B4-BE49-F238E27FC236}">
                <a16:creationId xmlns:a16="http://schemas.microsoft.com/office/drawing/2014/main" id="{26EC17D4-3E76-486D-7376-46CD2887E32A}"/>
              </a:ext>
            </a:extLst>
          </p:cNvPr>
          <p:cNvSpPr txBox="1"/>
          <p:nvPr/>
        </p:nvSpPr>
        <p:spPr>
          <a:xfrm>
            <a:off x="922275" y="29344527"/>
            <a:ext cx="471082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e-DE" dirty="0">
                <a:solidFill>
                  <a:srgbClr val="003366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REFERENCES (min 14 </a:t>
            </a:r>
            <a:r>
              <a:rPr lang="de-DE" dirty="0" err="1">
                <a:solidFill>
                  <a:srgbClr val="003366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pt</a:t>
            </a:r>
            <a:r>
              <a:rPr lang="de-DE" dirty="0">
                <a:solidFill>
                  <a:srgbClr val="003366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)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200488D3-1CD9-493F-DAAF-6027F6E1CA2D}"/>
              </a:ext>
            </a:extLst>
          </p:cNvPr>
          <p:cNvSpPr txBox="1"/>
          <p:nvPr/>
        </p:nvSpPr>
        <p:spPr>
          <a:xfrm>
            <a:off x="1000958" y="8289222"/>
            <a:ext cx="8461811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350704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DE" sz="4800" kern="0" dirty="0">
                <a:solidFill>
                  <a:prstClr val="black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Lehrverständnis | Konzept </a:t>
            </a:r>
            <a:endParaRPr kumimoji="0" lang="de-DE" sz="4800" b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ource Sans Pro" panose="020B0503030403020204" pitchFamily="34" charset="0"/>
              <a:ea typeface="Source Sans Pro" panose="020B0503030403020204" pitchFamily="34" charset="0"/>
              <a:cs typeface="Arial" panose="020B0604020202020204" pitchFamily="34" charset="0"/>
            </a:endParaRP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FA5ECDBE-5CEB-6D07-3F93-97E7F3D457B1}"/>
              </a:ext>
            </a:extLst>
          </p:cNvPr>
          <p:cNvSpPr txBox="1"/>
          <p:nvPr/>
        </p:nvSpPr>
        <p:spPr>
          <a:xfrm>
            <a:off x="10371006" y="8289222"/>
            <a:ext cx="9842047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de-DE" sz="4800" b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ource Sans Pro" panose="020B0503030403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Methode | Umsetzung</a:t>
            </a:r>
            <a:endParaRPr lang="en-GB" dirty="0">
              <a:latin typeface="Source Sans Pro" panose="020B0503030403020204" pitchFamily="34" charset="0"/>
              <a:ea typeface="Source Sans Pro" panose="020B0503030403020204" pitchFamily="34" charset="0"/>
              <a:cs typeface="Arial" panose="020B0604020202020204" pitchFamily="34" charset="0"/>
            </a:endParaRPr>
          </a:p>
        </p:txBody>
      </p:sp>
      <p:sp>
        <p:nvSpPr>
          <p:cNvPr id="42" name="Textfeld 3">
            <a:extLst>
              <a:ext uri="{FF2B5EF4-FFF2-40B4-BE49-F238E27FC236}">
                <a16:creationId xmlns:a16="http://schemas.microsoft.com/office/drawing/2014/main" id="{C82079DE-4622-7357-0E59-022B6A4CE593}"/>
              </a:ext>
            </a:extLst>
          </p:cNvPr>
          <p:cNvSpPr txBox="1"/>
          <p:nvPr/>
        </p:nvSpPr>
        <p:spPr bwMode="auto">
          <a:xfrm>
            <a:off x="1000958" y="9323904"/>
            <a:ext cx="8843187" cy="5463034"/>
          </a:xfrm>
          <a:prstGeom prst="rect">
            <a:avLst/>
          </a:prstGeom>
          <a:noFill/>
        </p:spPr>
        <p:txBody>
          <a:bodyPr wrap="square" lIns="0" tIns="0" rIns="0" bIns="0" numCol="1" spcCol="540000" rtlCol="0">
            <a:spAutoFit/>
          </a:bodyPr>
          <a:lstStyle/>
          <a:p>
            <a:pPr defTabSz="2477027">
              <a:spcBef>
                <a:spcPts val="600"/>
              </a:spcBef>
              <a:defRPr/>
            </a:pPr>
            <a:r>
              <a:rPr lang="en-GB" sz="2800" i="1" kern="0" dirty="0">
                <a:solidFill>
                  <a:srgbClr val="000000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Optional </a:t>
            </a:r>
            <a:r>
              <a:rPr lang="en-GB" sz="2800" i="1" kern="0" dirty="0" err="1">
                <a:solidFill>
                  <a:srgbClr val="000000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Leitfragen</a:t>
            </a:r>
            <a:r>
              <a:rPr lang="en-GB" sz="2800" i="1" kern="0" dirty="0">
                <a:solidFill>
                  <a:srgbClr val="000000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 für die </a:t>
            </a:r>
            <a:r>
              <a:rPr lang="en-GB" sz="2800" i="1" kern="0" dirty="0" err="1">
                <a:solidFill>
                  <a:srgbClr val="000000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Postergestaltung</a:t>
            </a:r>
            <a:r>
              <a:rPr lang="en-GB" sz="2800" i="1" kern="0" dirty="0">
                <a:solidFill>
                  <a:srgbClr val="000000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. (28 pt)</a:t>
            </a:r>
            <a:br>
              <a:rPr lang="en-GB" sz="2800" i="1" kern="0" dirty="0">
                <a:solidFill>
                  <a:srgbClr val="000000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</a:br>
            <a:endParaRPr lang="en-GB" sz="2800" i="1" kern="0" dirty="0">
              <a:solidFill>
                <a:srgbClr val="000000"/>
              </a:solidFill>
              <a:latin typeface="Source Sans Pro" panose="020B0503030403020204" pitchFamily="34" charset="0"/>
              <a:ea typeface="Source Sans Pro" panose="020B0503030403020204" pitchFamily="34" charset="0"/>
              <a:cs typeface="Arial" panose="020B0604020202020204" pitchFamily="34" charset="0"/>
            </a:endParaRP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de-DE" sz="2800" b="0" i="1" dirty="0">
                <a:solidFill>
                  <a:srgbClr val="282828"/>
                </a:solidFill>
                <a:effectLst/>
                <a:latin typeface="Source Sans Pro" panose="020B0503030403020204" pitchFamily="34" charset="0"/>
                <a:ea typeface="Source Sans Pro" panose="020B0503030403020204" pitchFamily="34" charset="0"/>
              </a:rPr>
              <a:t>Welches Tutorium leite ich (Fach, seit wann, Zielgruppe, typische Gruppengröße)?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de-DE" sz="2800" b="0" i="1" dirty="0">
                <a:solidFill>
                  <a:srgbClr val="282828"/>
                </a:solidFill>
                <a:effectLst/>
                <a:latin typeface="Source Sans Pro" panose="020B0503030403020204" pitchFamily="34" charset="0"/>
                <a:ea typeface="Source Sans Pro" panose="020B0503030403020204" pitchFamily="34" charset="0"/>
              </a:rPr>
              <a:t>Was ist das zentrale Ziel des Tutoriums (Verstehen, Üben, Prüfungsvorbereitung, Projektbetreuung)?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de-DE" sz="2800" b="0" i="1" dirty="0">
                <a:solidFill>
                  <a:srgbClr val="282828"/>
                </a:solidFill>
                <a:effectLst/>
                <a:latin typeface="Source Sans Pro" panose="020B0503030403020204" pitchFamily="34" charset="0"/>
                <a:ea typeface="Source Sans Pro" panose="020B0503030403020204" pitchFamily="34" charset="0"/>
              </a:rPr>
              <a:t>Wie verstehe ich meine Rolle (Moderator*in, Lernbegleiter*in, </a:t>
            </a:r>
            <a:r>
              <a:rPr lang="de-DE" sz="2800" b="0" i="1" dirty="0" err="1">
                <a:solidFill>
                  <a:srgbClr val="282828"/>
                </a:solidFill>
                <a:effectLst/>
                <a:latin typeface="Source Sans Pro" panose="020B0503030403020204" pitchFamily="34" charset="0"/>
                <a:ea typeface="Source Sans Pro" panose="020B0503030403020204" pitchFamily="34" charset="0"/>
              </a:rPr>
              <a:t>Fachexpert</a:t>
            </a:r>
            <a:r>
              <a:rPr lang="de-DE" sz="2800" b="0" i="1" dirty="0">
                <a:solidFill>
                  <a:srgbClr val="282828"/>
                </a:solidFill>
                <a:effectLst/>
                <a:latin typeface="Source Sans Pro" panose="020B0503030403020204" pitchFamily="34" charset="0"/>
                <a:ea typeface="Source Sans Pro" panose="020B0503030403020204" pitchFamily="34" charset="0"/>
              </a:rPr>
              <a:t>*in)?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de-DE" sz="2800" b="0" i="1" dirty="0">
                <a:solidFill>
                  <a:srgbClr val="282828"/>
                </a:solidFill>
                <a:effectLst/>
                <a:latin typeface="Source Sans Pro" panose="020B0503030403020204" pitchFamily="34" charset="0"/>
                <a:ea typeface="Source Sans Pro" panose="020B0503030403020204" pitchFamily="34" charset="0"/>
              </a:rPr>
              <a:t>Wie balanciere ich Doppelrolle </a:t>
            </a:r>
            <a:r>
              <a:rPr lang="de-DE" sz="2800" b="0" i="1" dirty="0" err="1">
                <a:solidFill>
                  <a:srgbClr val="282828"/>
                </a:solidFill>
                <a:effectLst/>
                <a:latin typeface="Source Sans Pro" panose="020B0503030403020204" pitchFamily="34" charset="0"/>
                <a:ea typeface="Source Sans Pro" panose="020B0503030403020204" pitchFamily="34" charset="0"/>
              </a:rPr>
              <a:t>Kommiliton</a:t>
            </a:r>
            <a:r>
              <a:rPr lang="de-DE" sz="2800" b="0" i="1" dirty="0">
                <a:solidFill>
                  <a:srgbClr val="282828"/>
                </a:solidFill>
                <a:effectLst/>
                <a:latin typeface="Source Sans Pro" panose="020B0503030403020204" pitchFamily="34" charset="0"/>
                <a:ea typeface="Source Sans Pro" panose="020B0503030403020204" pitchFamily="34" charset="0"/>
              </a:rPr>
              <a:t>*in vs. Tutor*in?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de-DE" sz="2800" i="1" dirty="0">
                <a:solidFill>
                  <a:srgbClr val="282828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Was motiviert mich, als Tutor*in zu arbeiten?</a:t>
            </a:r>
            <a:br>
              <a:rPr lang="de-DE" sz="2800" b="0" i="1" dirty="0">
                <a:solidFill>
                  <a:srgbClr val="282828"/>
                </a:solidFill>
                <a:effectLst/>
                <a:latin typeface="Source Sans Pro" panose="020B0503030403020204" pitchFamily="34" charset="0"/>
                <a:ea typeface="Source Sans Pro" panose="020B0503030403020204" pitchFamily="34" charset="0"/>
              </a:rPr>
            </a:br>
            <a:endParaRPr lang="de-DE" sz="2800" b="0" i="1" dirty="0">
              <a:solidFill>
                <a:srgbClr val="282828"/>
              </a:solidFill>
              <a:effectLst/>
              <a:latin typeface="Source Sans Pro" panose="020B0503030403020204" pitchFamily="34" charset="0"/>
              <a:ea typeface="Source Sans Pro" panose="020B0503030403020204" pitchFamily="34" charset="0"/>
            </a:endParaRPr>
          </a:p>
          <a:p>
            <a:pPr defTabSz="2477027">
              <a:spcBef>
                <a:spcPts val="600"/>
              </a:spcBef>
              <a:defRPr/>
            </a:pPr>
            <a:endParaRPr lang="en-GB" sz="1400" i="1" kern="0" dirty="0">
              <a:solidFill>
                <a:srgbClr val="000000"/>
              </a:solidFill>
              <a:latin typeface="Source Sans Pro" panose="020B0503030403020204" pitchFamily="34" charset="0"/>
              <a:ea typeface="Source Sans Pro" panose="020B0503030403020204" pitchFamily="34" charset="0"/>
              <a:cs typeface="Arial" panose="020B0604020202020204" pitchFamily="34" charset="0"/>
            </a:endParaRPr>
          </a:p>
        </p:txBody>
      </p:sp>
      <p:sp>
        <p:nvSpPr>
          <p:cNvPr id="49" name="Titelplatzhalter 1">
            <a:extLst>
              <a:ext uri="{FF2B5EF4-FFF2-40B4-BE49-F238E27FC236}">
                <a16:creationId xmlns:a16="http://schemas.microsoft.com/office/drawing/2014/main" id="{015FC5C4-6084-C651-A4E9-E1CA5DCCA643}"/>
              </a:ext>
            </a:extLst>
          </p:cNvPr>
          <p:cNvSpPr txBox="1"/>
          <p:nvPr/>
        </p:nvSpPr>
        <p:spPr bwMode="auto">
          <a:xfrm>
            <a:off x="1178006" y="24434800"/>
            <a:ext cx="19283343" cy="1656635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 algn="l" defTabSz="2270638" rtl="0">
              <a:lnSpc>
                <a:spcPct val="90000"/>
              </a:lnSpc>
              <a:spcBef>
                <a:spcPts val="0"/>
              </a:spcBef>
              <a:buNone/>
              <a:defRPr sz="11400" spc="149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defTabSz="1603752">
              <a:defRPr/>
            </a:pPr>
            <a:endParaRPr sz="4800" i="1" kern="0" spc="105" dirty="0">
              <a:solidFill>
                <a:prstClr val="black"/>
              </a:solidFill>
              <a:latin typeface="Source Sans Pro" panose="020B0503030403020204" pitchFamily="34" charset="0"/>
              <a:ea typeface="Source Sans Pro" panose="020B0503030403020204" pitchFamily="34" charset="0"/>
              <a:cs typeface="Arial" panose="020B0604020202020204" pitchFamily="34" charset="0"/>
            </a:endParaRP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BDF5C7B6-6760-71DC-FACB-C60451AE4971}"/>
              </a:ext>
            </a:extLst>
          </p:cNvPr>
          <p:cNvSpPr txBox="1"/>
          <p:nvPr/>
        </p:nvSpPr>
        <p:spPr>
          <a:xfrm>
            <a:off x="922275" y="24521775"/>
            <a:ext cx="18518549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160375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4800" b="0" u="none" strike="noStrike" kern="0" cap="none" spc="105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ource Sans Pro" panose="020B0503030403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Lessons</a:t>
            </a:r>
            <a:r>
              <a:rPr kumimoji="0" lang="de-DE" sz="4800" b="0" u="none" strike="noStrike" kern="0" cap="none" spc="10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ource Sans Pro" panose="020B0503030403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 </a:t>
            </a:r>
            <a:r>
              <a:rPr kumimoji="0" lang="de-DE" sz="4800" b="0" u="none" strike="noStrike" kern="0" cap="none" spc="105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ource Sans Pro" panose="020B0503030403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Learned</a:t>
            </a:r>
            <a:r>
              <a:rPr kumimoji="0" lang="de-DE" sz="4800" b="0" u="none" strike="noStrike" kern="0" cap="none" spc="10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ource Sans Pro" panose="020B0503030403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 | Empfehlungen | Fazit</a:t>
            </a:r>
          </a:p>
        </p:txBody>
      </p:sp>
      <p:sp>
        <p:nvSpPr>
          <p:cNvPr id="58" name="Textfeld 20">
            <a:extLst>
              <a:ext uri="{FF2B5EF4-FFF2-40B4-BE49-F238E27FC236}">
                <a16:creationId xmlns:a16="http://schemas.microsoft.com/office/drawing/2014/main" id="{375C1A0A-6E9B-DE8D-92A0-F93ED1A0A3B6}"/>
              </a:ext>
            </a:extLst>
          </p:cNvPr>
          <p:cNvSpPr txBox="1"/>
          <p:nvPr/>
        </p:nvSpPr>
        <p:spPr bwMode="auto">
          <a:xfrm>
            <a:off x="818593" y="23488431"/>
            <a:ext cx="13008615" cy="43088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defTabSz="3507047">
              <a:defRPr/>
            </a:pPr>
            <a:r>
              <a:rPr lang="de-DE" sz="2800" i="1" kern="0" dirty="0">
                <a:solidFill>
                  <a:prstClr val="black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Beschreibung Grafik, Bild, Tabelle, Quelle etc. (min 22 </a:t>
            </a:r>
            <a:r>
              <a:rPr lang="de-DE" sz="2800" i="1" kern="0" dirty="0" err="1">
                <a:solidFill>
                  <a:prstClr val="black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pt</a:t>
            </a:r>
            <a:r>
              <a:rPr lang="de-DE" sz="2800" i="1" kern="0" dirty="0">
                <a:solidFill>
                  <a:prstClr val="black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)</a:t>
            </a:r>
            <a:endParaRPr sz="6900" kern="0" dirty="0">
              <a:solidFill>
                <a:prstClr val="black"/>
              </a:solidFill>
              <a:latin typeface="Source Sans Pro" panose="020B0503030403020204" pitchFamily="34" charset="0"/>
              <a:ea typeface="Source Sans Pro" panose="020B0503030403020204" pitchFamily="34" charset="0"/>
              <a:cs typeface="Arial" panose="020B0604020202020204" pitchFamily="34" charset="0"/>
            </a:endParaRPr>
          </a:p>
        </p:txBody>
      </p:sp>
      <p:sp>
        <p:nvSpPr>
          <p:cNvPr id="61" name="Rechteck 19">
            <a:extLst>
              <a:ext uri="{FF2B5EF4-FFF2-40B4-BE49-F238E27FC236}">
                <a16:creationId xmlns:a16="http://schemas.microsoft.com/office/drawing/2014/main" id="{719BD0F0-E092-2C4B-CE6C-67BC724B47A9}"/>
              </a:ext>
            </a:extLst>
          </p:cNvPr>
          <p:cNvSpPr/>
          <p:nvPr/>
        </p:nvSpPr>
        <p:spPr bwMode="auto">
          <a:xfrm>
            <a:off x="820270" y="18191746"/>
            <a:ext cx="7553709" cy="5228993"/>
          </a:xfrm>
          <a:prstGeom prst="rect">
            <a:avLst/>
          </a:prstGeom>
          <a:solidFill>
            <a:srgbClr val="E9F5F7"/>
          </a:solidFill>
          <a:ln w="1905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3507047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4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ource Sans Pro" panose="020B0503030403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Grafik/Bild/Tabelle … </a:t>
            </a:r>
            <a:endParaRPr kumimoji="0" sz="4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ource Sans Pro" panose="020B0503030403020204" pitchFamily="34" charset="0"/>
              <a:ea typeface="Source Sans Pro" panose="020B0503030403020204" pitchFamily="34" charset="0"/>
              <a:cs typeface="Arial" panose="020B0604020202020204" pitchFamily="34" charset="0"/>
            </a:endParaRPr>
          </a:p>
        </p:txBody>
      </p:sp>
      <p:sp>
        <p:nvSpPr>
          <p:cNvPr id="63" name="Rechteck 1">
            <a:extLst>
              <a:ext uri="{FF2B5EF4-FFF2-40B4-BE49-F238E27FC236}">
                <a16:creationId xmlns:a16="http://schemas.microsoft.com/office/drawing/2014/main" id="{D266B95B-64AA-921D-04EC-F7E2CD2540CB}"/>
              </a:ext>
            </a:extLst>
          </p:cNvPr>
          <p:cNvSpPr/>
          <p:nvPr/>
        </p:nvSpPr>
        <p:spPr bwMode="auto">
          <a:xfrm>
            <a:off x="731775" y="16125376"/>
            <a:ext cx="19729574" cy="1804280"/>
          </a:xfrm>
          <a:prstGeom prst="rect">
            <a:avLst/>
          </a:prstGeom>
          <a:solidFill>
            <a:srgbClr val="18657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77027">
              <a:defRPr/>
            </a:pPr>
            <a:r>
              <a:rPr lang="de-DE" sz="4800" b="1" kern="0" dirty="0">
                <a:solidFill>
                  <a:srgbClr val="CCFF00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!Achtung Hinweis!</a:t>
            </a:r>
          </a:p>
          <a:p>
            <a:pPr algn="ctr" defTabSz="2477027">
              <a:defRPr/>
            </a:pPr>
            <a:r>
              <a:rPr lang="de-DE" sz="2800" kern="0" dirty="0">
                <a:solidFill>
                  <a:prstClr val="white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Die Vorlage versteht sich als unterstützende Arbeitsgrundlage. </a:t>
            </a:r>
          </a:p>
          <a:p>
            <a:pPr algn="ctr" defTabSz="2477027">
              <a:defRPr/>
            </a:pPr>
            <a:r>
              <a:rPr lang="de-DE" sz="2800" kern="0" dirty="0">
                <a:solidFill>
                  <a:prstClr val="white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Inhalte, Layout-Elemente und Platzierungen können flexibel an die Anforderungen des jeweiligen Tutoriums angepasst werden.</a:t>
            </a:r>
            <a:endParaRPr lang="de-DE" sz="2800" b="1" kern="0" dirty="0">
              <a:solidFill>
                <a:prstClr val="white"/>
              </a:solidFill>
              <a:latin typeface="Source Sans Pro" panose="020B0503030403020204" pitchFamily="34" charset="0"/>
              <a:ea typeface="Source Sans Pro" panose="020B0503030403020204" pitchFamily="34" charset="0"/>
              <a:cs typeface="Arial" panose="020B0604020202020204" pitchFamily="34" charset="0"/>
            </a:endParaRPr>
          </a:p>
        </p:txBody>
      </p:sp>
      <p:sp>
        <p:nvSpPr>
          <p:cNvPr id="67" name="Textfeld 3">
            <a:extLst>
              <a:ext uri="{FF2B5EF4-FFF2-40B4-BE49-F238E27FC236}">
                <a16:creationId xmlns:a16="http://schemas.microsoft.com/office/drawing/2014/main" id="{980163BC-2579-8929-EC44-6BEC82C6C5A8}"/>
              </a:ext>
            </a:extLst>
          </p:cNvPr>
          <p:cNvSpPr txBox="1"/>
          <p:nvPr/>
        </p:nvSpPr>
        <p:spPr bwMode="auto">
          <a:xfrm>
            <a:off x="10371006" y="9338809"/>
            <a:ext cx="9842047" cy="3754874"/>
          </a:xfrm>
          <a:prstGeom prst="rect">
            <a:avLst/>
          </a:prstGeom>
          <a:noFill/>
        </p:spPr>
        <p:txBody>
          <a:bodyPr wrap="square" lIns="0" tIns="0" rIns="0" bIns="0" numCol="1" spcCol="540000" rtlCol="0">
            <a:spAutoFit/>
          </a:bodyPr>
          <a:lstStyle/>
          <a:p>
            <a:pPr defTabSz="2477027">
              <a:spcBef>
                <a:spcPts val="600"/>
              </a:spcBef>
              <a:defRPr/>
            </a:pPr>
            <a:r>
              <a:rPr lang="en-GB" sz="2800" i="1" kern="0" dirty="0">
                <a:solidFill>
                  <a:srgbClr val="000000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Optional </a:t>
            </a:r>
            <a:r>
              <a:rPr lang="en-GB" sz="2800" i="1" kern="0" dirty="0" err="1">
                <a:solidFill>
                  <a:srgbClr val="000000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Leitfragen</a:t>
            </a:r>
            <a:r>
              <a:rPr lang="en-GB" sz="2800" i="1" kern="0" dirty="0">
                <a:solidFill>
                  <a:srgbClr val="000000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 für die </a:t>
            </a:r>
            <a:r>
              <a:rPr lang="en-GB" sz="2800" i="1" kern="0" dirty="0" err="1">
                <a:solidFill>
                  <a:srgbClr val="000000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Postergestaltung</a:t>
            </a:r>
            <a:r>
              <a:rPr lang="en-GB" sz="2800" i="1" kern="0" dirty="0">
                <a:solidFill>
                  <a:srgbClr val="000000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. (28 pt)</a:t>
            </a:r>
          </a:p>
          <a:p>
            <a:pPr marL="457200" indent="-457200" defTabSz="2477027">
              <a:spcBef>
                <a:spcPts val="600"/>
              </a:spcBef>
              <a:buFont typeface="Arial" panose="020B0604020202020204" pitchFamily="34" charset="0"/>
              <a:buChar char="•"/>
              <a:defRPr/>
            </a:pPr>
            <a:r>
              <a:rPr lang="de-DE" sz="2800" i="1" kern="0" dirty="0">
                <a:solidFill>
                  <a:srgbClr val="000000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Welche Methoden/Settings setze ich ein? Nenne 2–4 Beispiele und kurz warum.</a:t>
            </a:r>
          </a:p>
          <a:p>
            <a:pPr marL="457200" indent="-457200" defTabSz="2477027">
              <a:spcBef>
                <a:spcPts val="600"/>
              </a:spcBef>
              <a:buFont typeface="Arial" panose="020B0604020202020204" pitchFamily="34" charset="0"/>
              <a:buChar char="•"/>
              <a:defRPr/>
            </a:pPr>
            <a:r>
              <a:rPr lang="de-DE" sz="2800" i="1" kern="0" dirty="0">
                <a:solidFill>
                  <a:srgbClr val="000000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Beschreibe kurz den Ablauf einer typischen Sitzung (Ziele, Aktivitäten, Zeitrahmen, Materialien).</a:t>
            </a:r>
          </a:p>
          <a:p>
            <a:pPr marL="457200" indent="-457200" defTabSz="2477027">
              <a:spcBef>
                <a:spcPts val="600"/>
              </a:spcBef>
              <a:buFont typeface="Arial" panose="020B0604020202020204" pitchFamily="34" charset="0"/>
              <a:buChar char="•"/>
              <a:defRPr/>
            </a:pPr>
            <a:r>
              <a:rPr lang="de-DE" sz="2800" i="1" kern="0" dirty="0">
                <a:solidFill>
                  <a:srgbClr val="000000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Arial" panose="020B0604020202020204" pitchFamily="34" charset="0"/>
                <a:sym typeface="Wingdings" pitchFamily="2" charset="2"/>
              </a:rPr>
              <a:t>Welche kleinen Interventionen funktionieren (Einstieg, Check‑in, „</a:t>
            </a:r>
            <a:r>
              <a:rPr lang="de-DE" sz="2800" i="1" kern="0" dirty="0" err="1">
                <a:solidFill>
                  <a:srgbClr val="000000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Arial" panose="020B0604020202020204" pitchFamily="34" charset="0"/>
                <a:sym typeface="Wingdings" pitchFamily="2" charset="2"/>
              </a:rPr>
              <a:t>muddiest</a:t>
            </a:r>
            <a:r>
              <a:rPr lang="de-DE" sz="2800" i="1" kern="0" dirty="0">
                <a:solidFill>
                  <a:srgbClr val="000000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Arial" panose="020B0604020202020204" pitchFamily="34" charset="0"/>
                <a:sym typeface="Wingdings" pitchFamily="2" charset="2"/>
              </a:rPr>
              <a:t> </a:t>
            </a:r>
            <a:r>
              <a:rPr lang="de-DE" sz="2800" i="1" kern="0" dirty="0" err="1">
                <a:solidFill>
                  <a:srgbClr val="000000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Arial" panose="020B0604020202020204" pitchFamily="34" charset="0"/>
                <a:sym typeface="Wingdings" pitchFamily="2" charset="2"/>
              </a:rPr>
              <a:t>point</a:t>
            </a:r>
            <a:r>
              <a:rPr lang="de-DE" sz="2800" i="1" kern="0" dirty="0">
                <a:solidFill>
                  <a:srgbClr val="000000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Arial" panose="020B0604020202020204" pitchFamily="34" charset="0"/>
                <a:sym typeface="Wingdings" pitchFamily="2" charset="2"/>
              </a:rPr>
              <a:t>“, </a:t>
            </a:r>
            <a:r>
              <a:rPr lang="de-DE" sz="2800" i="1" kern="0" dirty="0" err="1">
                <a:solidFill>
                  <a:srgbClr val="000000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Arial" panose="020B0604020202020204" pitchFamily="34" charset="0"/>
                <a:sym typeface="Wingdings" pitchFamily="2" charset="2"/>
              </a:rPr>
              <a:t>One</a:t>
            </a:r>
            <a:r>
              <a:rPr lang="de-DE" sz="2800" i="1" kern="0" dirty="0">
                <a:solidFill>
                  <a:srgbClr val="000000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Arial" panose="020B0604020202020204" pitchFamily="34" charset="0"/>
                <a:sym typeface="Wingdings" pitchFamily="2" charset="2"/>
              </a:rPr>
              <a:t>-minute-Paper)?</a:t>
            </a:r>
            <a:endParaRPr lang="en-GB" sz="2800" i="1" kern="0" dirty="0">
              <a:solidFill>
                <a:srgbClr val="000000"/>
              </a:solidFill>
              <a:latin typeface="Source Sans Pro" panose="020B0503030403020204" pitchFamily="34" charset="0"/>
              <a:ea typeface="Source Sans Pro" panose="020B0503030403020204" pitchFamily="34" charset="0"/>
              <a:cs typeface="Arial" panose="020B0604020202020204" pitchFamily="34" charset="0"/>
            </a:endParaRPr>
          </a:p>
          <a:p>
            <a:pPr marL="457200" indent="-457200" defTabSz="2477027">
              <a:spcBef>
                <a:spcPts val="600"/>
              </a:spcBef>
              <a:buFont typeface="Arial" panose="020B0604020202020204" pitchFamily="34" charset="0"/>
              <a:buChar char="•"/>
              <a:defRPr/>
            </a:pPr>
            <a:endParaRPr lang="en-GB" sz="2800" kern="0" dirty="0" err="1">
              <a:solidFill>
                <a:srgbClr val="000000"/>
              </a:solidFill>
              <a:latin typeface="Source Sans Pro" panose="020B0503030403020204" pitchFamily="34" charset="0"/>
              <a:ea typeface="Source Sans Pro" panose="020B0503030403020204" pitchFamily="34" charset="0"/>
              <a:cs typeface="Arial" panose="020B0604020202020204" pitchFamily="34" charset="0"/>
            </a:endParaRPr>
          </a:p>
        </p:txBody>
      </p:sp>
      <p:sp>
        <p:nvSpPr>
          <p:cNvPr id="72" name="Textfeld 20">
            <a:extLst>
              <a:ext uri="{FF2B5EF4-FFF2-40B4-BE49-F238E27FC236}">
                <a16:creationId xmlns:a16="http://schemas.microsoft.com/office/drawing/2014/main" id="{CB96DBAD-F2B6-2460-0FD3-EEDC8387C1EF}"/>
              </a:ext>
            </a:extLst>
          </p:cNvPr>
          <p:cNvSpPr txBox="1"/>
          <p:nvPr/>
        </p:nvSpPr>
        <p:spPr bwMode="auto">
          <a:xfrm>
            <a:off x="10371006" y="15443360"/>
            <a:ext cx="9188089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defTabSz="2477027">
              <a:defRPr/>
            </a:pPr>
            <a:r>
              <a:rPr lang="de-DE" i="1" kern="0" dirty="0">
                <a:solidFill>
                  <a:prstClr val="black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Beschreibung Grafik, Bild, Tabelle, Quelle etc. ( min 18 </a:t>
            </a:r>
            <a:r>
              <a:rPr lang="de-DE" i="1" kern="0" dirty="0" err="1">
                <a:solidFill>
                  <a:prstClr val="black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pt</a:t>
            </a:r>
            <a:r>
              <a:rPr lang="de-DE" i="1" kern="0" dirty="0">
                <a:solidFill>
                  <a:prstClr val="black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)</a:t>
            </a:r>
          </a:p>
          <a:p>
            <a:pPr defTabSz="2477027">
              <a:defRPr/>
            </a:pPr>
            <a:endParaRPr lang="de-DE" i="1" kern="0" dirty="0">
              <a:solidFill>
                <a:prstClr val="black"/>
              </a:solidFill>
              <a:latin typeface="Source Sans Pro" panose="020B0503030403020204" pitchFamily="34" charset="0"/>
              <a:ea typeface="Source Sans Pro" panose="020B0503030403020204" pitchFamily="34" charset="0"/>
              <a:cs typeface="Arial" panose="020B0604020202020204" pitchFamily="34" charset="0"/>
            </a:endParaRPr>
          </a:p>
        </p:txBody>
      </p:sp>
      <p:sp>
        <p:nvSpPr>
          <p:cNvPr id="73" name="Rechteck 2">
            <a:extLst>
              <a:ext uri="{FF2B5EF4-FFF2-40B4-BE49-F238E27FC236}">
                <a16:creationId xmlns:a16="http://schemas.microsoft.com/office/drawing/2014/main" id="{E0033B53-F80B-0314-943A-05F494E7537A}"/>
              </a:ext>
            </a:extLst>
          </p:cNvPr>
          <p:cNvSpPr/>
          <p:nvPr/>
        </p:nvSpPr>
        <p:spPr bwMode="auto">
          <a:xfrm>
            <a:off x="10318719" y="12720447"/>
            <a:ext cx="9894333" cy="2609055"/>
          </a:xfrm>
          <a:prstGeom prst="rect">
            <a:avLst/>
          </a:prstGeom>
          <a:solidFill>
            <a:srgbClr val="E9F5F7"/>
          </a:solidFill>
          <a:ln w="1905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2477027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3602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ource Sans Pro" panose="020B0503030403020204" pitchFamily="34" charset="0"/>
                <a:ea typeface="Source Sans Pro" panose="020B0503030403020204" pitchFamily="34" charset="0"/>
                <a:cs typeface="Arial"/>
              </a:rPr>
              <a:t>Grafik/Bild/Tabelle … </a:t>
            </a:r>
            <a:endParaRPr kumimoji="0" sz="4873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ource Sans Pro" panose="020B0503030403020204" pitchFamily="34" charset="0"/>
              <a:ea typeface="Source Sans Pro" panose="020B0503030403020204" pitchFamily="34" charset="0"/>
              <a:cs typeface="Arial"/>
            </a:endParaRPr>
          </a:p>
        </p:txBody>
      </p:sp>
      <p:sp>
        <p:nvSpPr>
          <p:cNvPr id="4" name="Textfeld 3">
            <a:extLst>
              <a:ext uri="{FF2B5EF4-FFF2-40B4-BE49-F238E27FC236}">
                <a16:creationId xmlns:a16="http://schemas.microsoft.com/office/drawing/2014/main" id="{FF7640AE-08C8-FE83-D0BF-CFE534ECAD9A}"/>
              </a:ext>
            </a:extLst>
          </p:cNvPr>
          <p:cNvSpPr txBox="1"/>
          <p:nvPr/>
        </p:nvSpPr>
        <p:spPr bwMode="auto">
          <a:xfrm>
            <a:off x="1000958" y="25722377"/>
            <a:ext cx="18947400" cy="2462213"/>
          </a:xfrm>
          <a:prstGeom prst="rect">
            <a:avLst/>
          </a:prstGeom>
          <a:noFill/>
        </p:spPr>
        <p:txBody>
          <a:bodyPr wrap="square" lIns="0" tIns="0" rIns="0" bIns="0" numCol="1" spcCol="540000" rtlCol="0">
            <a:spAutoFit/>
          </a:bodyPr>
          <a:lstStyle/>
          <a:p>
            <a:pPr defTabSz="2477027">
              <a:spcBef>
                <a:spcPts val="600"/>
              </a:spcBef>
              <a:defRPr/>
            </a:pPr>
            <a:r>
              <a:rPr lang="en-GB" sz="2800" i="1" kern="0" dirty="0">
                <a:solidFill>
                  <a:srgbClr val="000000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Optional </a:t>
            </a:r>
            <a:r>
              <a:rPr lang="en-GB" sz="2800" i="1" kern="0" dirty="0" err="1">
                <a:solidFill>
                  <a:srgbClr val="000000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Leitfragen</a:t>
            </a:r>
            <a:r>
              <a:rPr lang="en-GB" sz="2800" i="1" kern="0" dirty="0">
                <a:solidFill>
                  <a:srgbClr val="000000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 für die </a:t>
            </a:r>
            <a:r>
              <a:rPr lang="en-GB" sz="2800" i="1" kern="0" dirty="0" err="1">
                <a:solidFill>
                  <a:srgbClr val="000000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Postergestaltung</a:t>
            </a:r>
            <a:r>
              <a:rPr lang="en-GB" sz="2800" i="1" kern="0" dirty="0">
                <a:solidFill>
                  <a:srgbClr val="000000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. (28 pt)</a:t>
            </a:r>
          </a:p>
          <a:p>
            <a:pPr marL="457200" indent="-457200" defTabSz="2477027">
              <a:spcBef>
                <a:spcPts val="600"/>
              </a:spcBef>
              <a:buFont typeface="Arial" panose="020B0604020202020204" pitchFamily="34" charset="0"/>
              <a:buChar char="•"/>
              <a:defRPr/>
            </a:pPr>
            <a:r>
              <a:rPr lang="de-DE" sz="2800" i="1" kern="0" dirty="0">
                <a:solidFill>
                  <a:srgbClr val="000000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Wie hat sich meine Lehrkompetenz entwickelt — besonders durch die Doppelrolle?</a:t>
            </a:r>
          </a:p>
          <a:p>
            <a:pPr marL="457200" indent="-457200" defTabSz="2477027">
              <a:spcBef>
                <a:spcPts val="600"/>
              </a:spcBef>
              <a:buFont typeface="Arial" panose="020B0604020202020204" pitchFamily="34" charset="0"/>
              <a:buChar char="•"/>
              <a:defRPr/>
            </a:pPr>
            <a:r>
              <a:rPr lang="de-DE" sz="2800" i="1" kern="0" dirty="0">
                <a:solidFill>
                  <a:srgbClr val="000000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Welche Fehler, Irritationen oder Aha‑Momente haben mein Tun verändert?</a:t>
            </a:r>
          </a:p>
          <a:p>
            <a:pPr marL="457200" indent="-457200" defTabSz="2477027">
              <a:spcBef>
                <a:spcPts val="600"/>
              </a:spcBef>
              <a:buFont typeface="Arial" panose="020B0604020202020204" pitchFamily="34" charset="0"/>
              <a:buChar char="•"/>
              <a:defRPr/>
            </a:pPr>
            <a:r>
              <a:rPr lang="de-DE" sz="2800" i="1" kern="0" dirty="0">
                <a:solidFill>
                  <a:srgbClr val="000000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Was würde ich künftig anders planen oder ausprobieren? Nenne 3 konkrete Änderungen.</a:t>
            </a:r>
          </a:p>
          <a:p>
            <a:pPr marL="457200" indent="-457200" defTabSz="2477027">
              <a:spcBef>
                <a:spcPts val="600"/>
              </a:spcBef>
              <a:buFont typeface="Arial" panose="020B0604020202020204" pitchFamily="34" charset="0"/>
              <a:buChar char="•"/>
              <a:defRPr/>
            </a:pPr>
            <a:r>
              <a:rPr lang="de-DE" sz="2800" i="1" kern="0" dirty="0">
                <a:solidFill>
                  <a:srgbClr val="000000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Welche drei kurzen, handlungsorientierten Tipps habe ich für andere Tutor*innen?</a:t>
            </a:r>
            <a:endParaRPr lang="en-GB" sz="2800" i="1" kern="0" dirty="0">
              <a:solidFill>
                <a:srgbClr val="000000"/>
              </a:solidFill>
              <a:latin typeface="Source Sans Pro" panose="020B0503030403020204" pitchFamily="34" charset="0"/>
              <a:ea typeface="Source Sans Pro" panose="020B0503030403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Textfeld 7">
            <a:extLst>
              <a:ext uri="{FF2B5EF4-FFF2-40B4-BE49-F238E27FC236}">
                <a16:creationId xmlns:a16="http://schemas.microsoft.com/office/drawing/2014/main" id="{E2C2E3C8-9225-8A3F-655B-1766102C202E}"/>
              </a:ext>
            </a:extLst>
          </p:cNvPr>
          <p:cNvSpPr txBox="1"/>
          <p:nvPr/>
        </p:nvSpPr>
        <p:spPr>
          <a:xfrm>
            <a:off x="818593" y="4180867"/>
            <a:ext cx="20017494" cy="2564158"/>
          </a:xfrm>
          <a:prstGeom prst="rect">
            <a:avLst/>
          </a:prstGeom>
          <a:noFill/>
          <a:ln>
            <a:noFill/>
          </a:ln>
        </p:spPr>
        <p:txBody>
          <a:bodyPr vert="horz" wrap="square" lIns="64575" tIns="32287" rIns="64575" bIns="32287" anchor="t" anchorCtr="0" compatLnSpc="1">
            <a:spAutoFit/>
          </a:bodyPr>
          <a:lstStyle/>
          <a:p>
            <a:pPr lvl="0" defTabSz="2079726">
              <a:lnSpc>
                <a:spcPts val="10169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kumimoji="0" lang="de-DE" sz="80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ource Sans Pro" panose="020B0503030403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Titel (80 </a:t>
            </a:r>
            <a:r>
              <a:rPr kumimoji="0" lang="de-DE" sz="8000" b="1" i="0" u="none" strike="noStrike" kern="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ource Sans Pro" panose="020B0503030403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pt</a:t>
            </a:r>
            <a:r>
              <a:rPr kumimoji="0" lang="de-DE" sz="80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ource Sans Pro" panose="020B0503030403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) </a:t>
            </a:r>
            <a:r>
              <a:rPr lang="de-DE" sz="8000" b="1" kern="0" dirty="0">
                <a:solidFill>
                  <a:srgbClr val="FFFFFF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- Studierendenperspektive</a:t>
            </a:r>
            <a:endParaRPr kumimoji="0" lang="de-DE" sz="800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Source Sans Pro" panose="020B0503030403020204" pitchFamily="34" charset="0"/>
              <a:ea typeface="Source Sans Pro" panose="020B0503030403020204" pitchFamily="34" charset="0"/>
              <a:cs typeface="Arial" panose="020B0604020202020204" pitchFamily="34" charset="0"/>
            </a:endParaRPr>
          </a:p>
          <a:p>
            <a:pPr marL="0" marR="0" lvl="0" indent="0" algn="l" defTabSz="2079726" rtl="0" eaLnBrk="1" fontAlgn="auto" latinLnBrk="0" hangingPunct="1">
              <a:lnSpc>
                <a:spcPts val="1016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kumimoji="0" lang="de-DE" sz="62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ource Sans Pro" panose="020B0503030403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oder Titel (62 </a:t>
            </a:r>
            <a:r>
              <a:rPr kumimoji="0" lang="de-DE" sz="6200" b="1" i="0" u="none" strike="noStrike" kern="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ource Sans Pro" panose="020B0503030403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pt</a:t>
            </a:r>
            <a:r>
              <a:rPr kumimoji="0" lang="de-DE" sz="62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ource Sans Pro" panose="020B0503030403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) </a:t>
            </a:r>
            <a:r>
              <a:rPr kumimoji="0" lang="de-DE" sz="56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ource Sans Pro" panose="020B0503030403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mit Untertitel </a:t>
            </a:r>
            <a:r>
              <a:rPr kumimoji="0" lang="de-DE" sz="56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ource Sans Pro" panose="020B0503030403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(56 </a:t>
            </a:r>
            <a:r>
              <a:rPr kumimoji="0" lang="de-DE" sz="5600" b="0" i="0" u="none" strike="noStrike" kern="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ource Sans Pro" panose="020B0503030403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pt</a:t>
            </a:r>
            <a:r>
              <a:rPr kumimoji="0" lang="de-DE" sz="56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ource Sans Pro" panose="020B0503030403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)</a:t>
            </a:r>
            <a:endParaRPr kumimoji="0" lang="de-DE" sz="5600" b="0" i="0" u="none" strike="noStrike" kern="0" cap="none" spc="0" normalizeH="0" baseline="0" noProof="0" dirty="0">
              <a:ln>
                <a:noFill/>
              </a:ln>
              <a:solidFill>
                <a:srgbClr val="EFA996"/>
              </a:solidFill>
              <a:effectLst/>
              <a:uLnTx/>
              <a:uFillTx/>
              <a:latin typeface="Source Sans Pro" panose="020B0503030403020204" pitchFamily="34" charset="0"/>
              <a:ea typeface="Source Sans Pro" panose="020B0503030403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Textfeld 2">
            <a:extLst>
              <a:ext uri="{FF2B5EF4-FFF2-40B4-BE49-F238E27FC236}">
                <a16:creationId xmlns:a16="http://schemas.microsoft.com/office/drawing/2014/main" id="{5FDF70C7-D209-7738-8E82-F886A794E988}"/>
              </a:ext>
            </a:extLst>
          </p:cNvPr>
          <p:cNvSpPr txBox="1"/>
          <p:nvPr/>
        </p:nvSpPr>
        <p:spPr>
          <a:xfrm>
            <a:off x="8590547" y="18191746"/>
            <a:ext cx="11786153" cy="5228994"/>
          </a:xfrm>
          <a:prstGeom prst="rect">
            <a:avLst/>
          </a:prstGeom>
          <a:noFill/>
          <a:ln w="76200">
            <a:solidFill>
              <a:srgbClr val="186571"/>
            </a:solidFill>
            <a:prstDash val="solid"/>
          </a:ln>
        </p:spPr>
        <p:txBody>
          <a:bodyPr vert="horz" wrap="square" lIns="0" tIns="0" rIns="0" bIns="0" anchor="t" anchorCtr="0" compatLnSpc="1">
            <a:noAutofit/>
          </a:bodyPr>
          <a:lstStyle/>
          <a:p>
            <a:pPr defTabSz="2477482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de-DE" sz="2542" i="1" dirty="0">
                <a:solidFill>
                  <a:srgbClr val="000000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Open Sans" pitchFamily="34"/>
              </a:rPr>
              <a:t>      </a:t>
            </a:r>
          </a:p>
        </p:txBody>
      </p:sp>
      <p:sp>
        <p:nvSpPr>
          <p:cNvPr id="11" name="Textfeld 3">
            <a:extLst>
              <a:ext uri="{FF2B5EF4-FFF2-40B4-BE49-F238E27FC236}">
                <a16:creationId xmlns:a16="http://schemas.microsoft.com/office/drawing/2014/main" id="{27FC7A77-CFDE-F6F0-FAC8-C0D95F9BB26D}"/>
              </a:ext>
            </a:extLst>
          </p:cNvPr>
          <p:cNvSpPr txBox="1"/>
          <p:nvPr/>
        </p:nvSpPr>
        <p:spPr bwMode="auto">
          <a:xfrm>
            <a:off x="8962290" y="19421409"/>
            <a:ext cx="11250762" cy="3739485"/>
          </a:xfrm>
          <a:prstGeom prst="rect">
            <a:avLst/>
          </a:prstGeom>
          <a:noFill/>
        </p:spPr>
        <p:txBody>
          <a:bodyPr wrap="square" lIns="0" tIns="0" rIns="0" bIns="0" numCol="1" spcCol="540000" rtlCol="0">
            <a:spAutoFit/>
          </a:bodyPr>
          <a:lstStyle/>
          <a:p>
            <a:pPr defTabSz="2477027">
              <a:spcBef>
                <a:spcPts val="600"/>
              </a:spcBef>
              <a:defRPr/>
            </a:pPr>
            <a:r>
              <a:rPr lang="en-GB" sz="2800" i="1" kern="0" dirty="0">
                <a:solidFill>
                  <a:srgbClr val="000000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Optional </a:t>
            </a:r>
            <a:r>
              <a:rPr lang="en-GB" sz="2800" i="1" kern="0" dirty="0" err="1">
                <a:solidFill>
                  <a:srgbClr val="000000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Leitfragen</a:t>
            </a:r>
            <a:r>
              <a:rPr lang="en-GB" sz="2800" i="1" kern="0" dirty="0">
                <a:solidFill>
                  <a:srgbClr val="000000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 für die </a:t>
            </a:r>
            <a:r>
              <a:rPr lang="en-GB" sz="2800" i="1" kern="0" dirty="0" err="1">
                <a:solidFill>
                  <a:srgbClr val="000000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Postergestaltung</a:t>
            </a:r>
            <a:r>
              <a:rPr lang="en-GB" sz="2800" i="1" kern="0" dirty="0">
                <a:solidFill>
                  <a:srgbClr val="000000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. (28 pt)</a:t>
            </a:r>
            <a:br>
              <a:rPr lang="en-GB" sz="2800" i="1" kern="0" dirty="0">
                <a:solidFill>
                  <a:srgbClr val="000000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</a:br>
            <a:endParaRPr lang="en-GB" sz="2800" i="1" kern="0" dirty="0">
              <a:solidFill>
                <a:srgbClr val="000000"/>
              </a:solidFill>
              <a:latin typeface="Source Sans Pro" panose="020B0503030403020204" pitchFamily="34" charset="0"/>
              <a:ea typeface="Source Sans Pro" panose="020B0503030403020204" pitchFamily="34" charset="0"/>
              <a:cs typeface="Arial" panose="020B0604020202020204" pitchFamily="34" charset="0"/>
            </a:endParaRP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de-DE" sz="2800" b="0" i="1" dirty="0">
                <a:solidFill>
                  <a:srgbClr val="282828"/>
                </a:solidFill>
                <a:effectLst/>
                <a:latin typeface="Source Sans Pro" panose="020B0503030403020204" pitchFamily="34" charset="0"/>
                <a:ea typeface="Source Sans Pro" panose="020B0503030403020204" pitchFamily="34" charset="0"/>
              </a:rPr>
              <a:t>Welche wiederkehrenden Missverständnisse oder Lernhürden beobachte ich (konkret)?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de-DE" sz="2800" b="0" i="1" dirty="0">
                <a:solidFill>
                  <a:srgbClr val="282828"/>
                </a:solidFill>
                <a:effectLst/>
                <a:latin typeface="Source Sans Pro" panose="020B0503030403020204" pitchFamily="34" charset="0"/>
                <a:ea typeface="Source Sans Pro" panose="020B0503030403020204" pitchFamily="34" charset="0"/>
              </a:rPr>
              <a:t>Welche Reaktionen/Lernfortschritte sind sichtbar (Zitate, Aha‑Momente, Vorher/Nachher)?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de-DE" sz="2800" b="0" i="1" dirty="0">
                <a:solidFill>
                  <a:srgbClr val="282828"/>
                </a:solidFill>
                <a:effectLst/>
                <a:latin typeface="Source Sans Pro" panose="020B0503030403020204" pitchFamily="34" charset="0"/>
                <a:ea typeface="Source Sans Pro" panose="020B0503030403020204" pitchFamily="34" charset="0"/>
              </a:rPr>
              <a:t>Welche Situationen waren besonders herausfordernd und wie habe ich reagiert?</a:t>
            </a:r>
          </a:p>
          <a:p>
            <a:pPr defTabSz="2477027">
              <a:spcBef>
                <a:spcPts val="600"/>
              </a:spcBef>
              <a:defRPr/>
            </a:pPr>
            <a:endParaRPr lang="en-GB" sz="1400" i="1" kern="0" dirty="0">
              <a:solidFill>
                <a:srgbClr val="000000"/>
              </a:solidFill>
              <a:latin typeface="Source Sans Pro" panose="020B0503030403020204" pitchFamily="34" charset="0"/>
              <a:ea typeface="Source Sans Pro" panose="020B0503030403020204" pitchFamily="34" charset="0"/>
              <a:cs typeface="Arial" panose="020B0604020202020204" pitchFamily="34" charset="0"/>
            </a:endParaRPr>
          </a:p>
        </p:txBody>
      </p:sp>
      <p:sp>
        <p:nvSpPr>
          <p:cNvPr id="52" name="Titelplatzhalter 1">
            <a:extLst>
              <a:ext uri="{FF2B5EF4-FFF2-40B4-BE49-F238E27FC236}">
                <a16:creationId xmlns:a16="http://schemas.microsoft.com/office/drawing/2014/main" id="{514C0720-0A32-1339-8EC5-61DD87511066}"/>
              </a:ext>
            </a:extLst>
          </p:cNvPr>
          <p:cNvSpPr txBox="1"/>
          <p:nvPr/>
        </p:nvSpPr>
        <p:spPr bwMode="auto">
          <a:xfrm>
            <a:off x="8962290" y="18386236"/>
            <a:ext cx="10721373" cy="830997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 algn="l" defTabSz="2270638" rtl="0">
              <a:lnSpc>
                <a:spcPct val="90000"/>
              </a:lnSpc>
              <a:spcBef>
                <a:spcPts val="0"/>
              </a:spcBef>
              <a:buNone/>
              <a:defRPr sz="11400" spc="149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defTabSz="1603752">
              <a:defRPr/>
            </a:pPr>
            <a:r>
              <a:rPr lang="de-DE" sz="4800" kern="0" spc="105" dirty="0">
                <a:solidFill>
                  <a:prstClr val="black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Beobachtungen | Reflexion</a:t>
            </a:r>
          </a:p>
        </p:txBody>
      </p:sp>
      <p:sp>
        <p:nvSpPr>
          <p:cNvPr id="13" name="Textfeld 12">
            <a:extLst>
              <a:ext uri="{FF2B5EF4-FFF2-40B4-BE49-F238E27FC236}">
                <a16:creationId xmlns:a16="http://schemas.microsoft.com/office/drawing/2014/main" id="{995A8A8A-4D0D-58B5-3802-E7060A7EDDD0}"/>
              </a:ext>
            </a:extLst>
          </p:cNvPr>
          <p:cNvSpPr txBox="1"/>
          <p:nvPr/>
        </p:nvSpPr>
        <p:spPr>
          <a:xfrm>
            <a:off x="1043873" y="2244097"/>
            <a:ext cx="7543800" cy="13849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2477027">
              <a:spcBef>
                <a:spcPts val="600"/>
              </a:spcBef>
              <a:defRPr/>
            </a:pPr>
            <a:r>
              <a:rPr lang="en-GB" sz="2800" i="1" kern="0" dirty="0">
                <a:solidFill>
                  <a:srgbClr val="000000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Die </a:t>
            </a:r>
            <a:r>
              <a:rPr lang="en-GB" sz="2800" i="1" kern="0" dirty="0" err="1">
                <a:solidFill>
                  <a:srgbClr val="000000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Fragen</a:t>
            </a:r>
            <a:r>
              <a:rPr lang="en-GB" sz="2800" i="1" kern="0" dirty="0">
                <a:solidFill>
                  <a:srgbClr val="000000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 </a:t>
            </a:r>
            <a:r>
              <a:rPr lang="en-GB" sz="2800" i="1" kern="0" dirty="0" err="1">
                <a:solidFill>
                  <a:srgbClr val="000000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dienen</a:t>
            </a:r>
            <a:r>
              <a:rPr lang="en-GB" sz="2800" i="1" kern="0" dirty="0">
                <a:solidFill>
                  <a:srgbClr val="000000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 </a:t>
            </a:r>
            <a:r>
              <a:rPr lang="en-GB" sz="2800" i="1" kern="0" dirty="0" err="1">
                <a:solidFill>
                  <a:srgbClr val="000000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lediglich</a:t>
            </a:r>
            <a:r>
              <a:rPr lang="en-GB" sz="2800" i="1" kern="0" dirty="0">
                <a:solidFill>
                  <a:srgbClr val="000000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 der </a:t>
            </a:r>
            <a:r>
              <a:rPr lang="en-GB" sz="2800" i="1" kern="0" dirty="0" err="1">
                <a:solidFill>
                  <a:srgbClr val="000000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Orientierung</a:t>
            </a:r>
            <a:r>
              <a:rPr lang="en-GB" sz="2800" i="1" kern="0" dirty="0">
                <a:solidFill>
                  <a:srgbClr val="000000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 und </a:t>
            </a:r>
            <a:r>
              <a:rPr lang="en-GB" sz="2800" i="1" kern="0" dirty="0" err="1">
                <a:solidFill>
                  <a:srgbClr val="000000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Strukturierung</a:t>
            </a:r>
            <a:r>
              <a:rPr lang="en-GB" sz="2800" i="1" kern="0" dirty="0">
                <a:solidFill>
                  <a:srgbClr val="000000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 – </a:t>
            </a:r>
            <a:r>
              <a:rPr lang="en-GB" sz="2800" i="1" kern="0" dirty="0" err="1">
                <a:solidFill>
                  <a:srgbClr val="000000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nicht</a:t>
            </a:r>
            <a:r>
              <a:rPr lang="en-GB" sz="2800" i="1" kern="0" dirty="0">
                <a:solidFill>
                  <a:srgbClr val="000000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 alle </a:t>
            </a:r>
            <a:r>
              <a:rPr lang="en-GB" sz="2800" i="1" kern="0" dirty="0" err="1">
                <a:solidFill>
                  <a:srgbClr val="000000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müssen</a:t>
            </a:r>
            <a:r>
              <a:rPr lang="en-GB" sz="2800" i="1" kern="0" dirty="0">
                <a:solidFill>
                  <a:srgbClr val="000000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 </a:t>
            </a:r>
            <a:r>
              <a:rPr lang="en-GB" sz="2800" i="1" kern="0" dirty="0" err="1">
                <a:solidFill>
                  <a:srgbClr val="000000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im</a:t>
            </a:r>
            <a:r>
              <a:rPr lang="en-GB" sz="2800" i="1" kern="0" dirty="0">
                <a:solidFill>
                  <a:srgbClr val="000000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 Poster </a:t>
            </a:r>
            <a:r>
              <a:rPr lang="en-GB" sz="2800" i="1" kern="0" dirty="0" err="1">
                <a:solidFill>
                  <a:srgbClr val="000000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behandelt</a:t>
            </a:r>
            <a:r>
              <a:rPr lang="en-GB" sz="2800" i="1" kern="0" dirty="0">
                <a:solidFill>
                  <a:srgbClr val="000000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 </a:t>
            </a:r>
            <a:r>
              <a:rPr lang="en-GB" sz="2800" i="1" kern="0" dirty="0" err="1">
                <a:solidFill>
                  <a:srgbClr val="000000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werden</a:t>
            </a:r>
            <a:r>
              <a:rPr lang="en-GB" sz="2800" i="1" kern="0" dirty="0">
                <a:solidFill>
                  <a:srgbClr val="000000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3618445140"/>
      </p:ext>
    </p:extLst>
  </p:cSld>
  <p:clrMapOvr>
    <a:masterClrMapping/>
  </p:clrMapOvr>
</p:sld>
</file>

<file path=ppt/theme/theme1.xml><?xml version="1.0" encoding="utf-8"?>
<a:theme xmlns:a="http://schemas.openxmlformats.org/drawingml/2006/main" name="FU Berlin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1_Test_2025">
  <a:themeElements>
    <a:clrScheme name="TURN26">
      <a:dk1>
        <a:sysClr val="windowText" lastClr="000000"/>
      </a:dk1>
      <a:lt1>
        <a:sysClr val="window" lastClr="FFFFFF"/>
      </a:lt1>
      <a:dk2>
        <a:srgbClr val="000000"/>
      </a:dk2>
      <a:lt2>
        <a:srgbClr val="F2F2F2"/>
      </a:lt2>
      <a:accent1>
        <a:srgbClr val="51D169"/>
      </a:accent1>
      <a:accent2>
        <a:srgbClr val="40A25C"/>
      </a:accent2>
      <a:accent3>
        <a:srgbClr val="E9F5F7"/>
      </a:accent3>
      <a:accent4>
        <a:srgbClr val="A5A5A5"/>
      </a:accent4>
      <a:accent5>
        <a:srgbClr val="D8D8D8"/>
      </a:accent5>
      <a:accent6>
        <a:srgbClr val="F2F2F2"/>
      </a:accent6>
      <a:hlink>
        <a:srgbClr val="40A25C"/>
      </a:hlink>
      <a:folHlink>
        <a:srgbClr val="51D169"/>
      </a:folHlink>
    </a:clrScheme>
    <a:fontScheme name="TURN26-Font League Spartan">
      <a:majorFont>
        <a:latin typeface="League Spartan Medium"/>
        <a:ea typeface="Arial"/>
        <a:cs typeface="Arial"/>
      </a:majorFont>
      <a:minorFont>
        <a:latin typeface="League Spartan"/>
        <a:ea typeface="Arial"/>
        <a:cs typeface="Arial"/>
      </a:minorFont>
    </a:fontScheme>
    <a:fmtScheme name="Office">
      <a:fillStyleLst>
        <a:solidFill>
          <a:schemeClr val="phClr"/>
        </a:solidFill>
        <a:gradFill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prstGeom prst="rect">
          <a:avLst/>
        </a:prstGeom>
        <a:ln>
          <a:noFill/>
        </a:ln>
      </a:spPr>
      <a:bodyPr/>
      <a:lstStyle/>
      <a:style>
        <a:lnRef idx="2">
          <a:schemeClr val="accent1">
            <a:shade val="15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 bwMode="auto"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  <a:txDef>
      <a:spPr bwMode="auto">
        <a:prstGeom prst="rect">
          <a:avLst/>
        </a:prstGeom>
        <a:noFill/>
      </a:spPr>
      <a:bodyPr/>
      <a:lstStyle/>
    </a:tx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419</Words>
  <Application>Microsoft Office PowerPoint</Application>
  <PresentationFormat>Benutzerdefiniert</PresentationFormat>
  <Paragraphs>41</Paragraphs>
  <Slides>1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6</vt:i4>
      </vt:variant>
      <vt:variant>
        <vt:lpstr>Design</vt:lpstr>
      </vt:variant>
      <vt:variant>
        <vt:i4>2</vt:i4>
      </vt:variant>
      <vt:variant>
        <vt:lpstr>Folientitel</vt:lpstr>
      </vt:variant>
      <vt:variant>
        <vt:i4>1</vt:i4>
      </vt:variant>
    </vt:vector>
  </HeadingPairs>
  <TitlesOfParts>
    <vt:vector size="9" baseType="lpstr">
      <vt:lpstr>Aptos</vt:lpstr>
      <vt:lpstr>Aptos Display</vt:lpstr>
      <vt:lpstr>Arial</vt:lpstr>
      <vt:lpstr>League Spartan</vt:lpstr>
      <vt:lpstr>Open Sans</vt:lpstr>
      <vt:lpstr>Source Sans Pro</vt:lpstr>
      <vt:lpstr>FU Berlin</vt:lpstr>
      <vt:lpstr>1_Test_2025</vt:lpstr>
      <vt:lpstr>PowerPoint-Präsentation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Daniela Fahrig</dc:creator>
  <cp:lastModifiedBy>Neumann, Laura</cp:lastModifiedBy>
  <cp:revision>469</cp:revision>
  <dcterms:created xsi:type="dcterms:W3CDTF">2024-01-25T14:52:06Z</dcterms:created>
  <dcterms:modified xsi:type="dcterms:W3CDTF">2026-09-09T10:13:23Z</dcterms:modified>
</cp:coreProperties>
</file>