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2" r:id="rId2"/>
  </p:sldIdLst>
  <p:sldSz cx="30279975" cy="42808525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2D8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49"/>
    <p:restoredTop sz="94681"/>
  </p:normalViewPr>
  <p:slideViewPr>
    <p:cSldViewPr snapToGrid="0">
      <p:cViewPr>
        <p:scale>
          <a:sx n="38" d="100"/>
          <a:sy n="38" d="100"/>
        </p:scale>
        <p:origin x="1008" y="-2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CEEBD99-1FAB-96E6-99DA-81B2060E5878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92AAB7-55DA-56C5-4292-3A56FB1DA12B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</a:defRPr>
            </a:lvl1pPr>
          </a:lstStyle>
          <a:p>
            <a:pPr lvl="0"/>
            <a:fld id="{47A58921-B528-1549-9575-E7982AC4230D}" type="datetime1">
              <a:rPr lang="en-US"/>
              <a:pPr lvl="0"/>
              <a:t>6/10/26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FF875F4-7646-B7CD-2254-A5FD66E7194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6804" y="1143000"/>
            <a:ext cx="2184401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09A51F8-CE70-1BF5-2637-BE120672A4CF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9BB1B-EFB7-B8A2-4A0E-52314ADA4812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393507-1F4B-6362-E235-CF39A9EC3D8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</a:defRPr>
            </a:lvl1pPr>
          </a:lstStyle>
          <a:p>
            <a:pPr lvl="0"/>
            <a:fld id="{5F34D157-F9A5-C740-B43D-CAA117D53F2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63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3508187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4604" b="0" i="0" u="none" strike="noStrike" kern="1200" cap="none" spc="0" baseline="0">
        <a:solidFill>
          <a:srgbClr val="000000"/>
        </a:solidFill>
        <a:uFillTx/>
        <a:latin typeface="Arial" pitchFamily="34"/>
      </a:defRPr>
    </a:lvl1pPr>
    <a:lvl2pPr marL="1754093" marR="0" lvl="1" indent="0" algn="l" defTabSz="3508187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4604" b="0" i="0" u="none" strike="noStrike" kern="1200" cap="none" spc="0" baseline="0">
        <a:solidFill>
          <a:srgbClr val="000000"/>
        </a:solidFill>
        <a:uFillTx/>
        <a:latin typeface="Arial" pitchFamily="34"/>
      </a:defRPr>
    </a:lvl2pPr>
    <a:lvl3pPr marL="3508187" marR="0" lvl="2" indent="0" algn="l" defTabSz="3508187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4604" b="0" i="0" u="none" strike="noStrike" kern="1200" cap="none" spc="0" baseline="0">
        <a:solidFill>
          <a:srgbClr val="000000"/>
        </a:solidFill>
        <a:uFillTx/>
        <a:latin typeface="Arial" pitchFamily="34"/>
      </a:defRPr>
    </a:lvl3pPr>
    <a:lvl4pPr marL="5262280" marR="0" lvl="3" indent="0" algn="l" defTabSz="3508187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4604" b="0" i="0" u="none" strike="noStrike" kern="1200" cap="none" spc="0" baseline="0">
        <a:solidFill>
          <a:srgbClr val="000000"/>
        </a:solidFill>
        <a:uFillTx/>
        <a:latin typeface="Arial" pitchFamily="34"/>
      </a:defRPr>
    </a:lvl4pPr>
    <a:lvl5pPr marL="7016374" marR="0" lvl="4" indent="0" algn="l" defTabSz="3508187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4604" b="0" i="0" u="none" strike="noStrike" kern="1200" cap="none" spc="0" baseline="0">
        <a:solidFill>
          <a:srgbClr val="000000"/>
        </a:solidFill>
        <a:uFillTx/>
        <a:latin typeface="Arial" pitchFamily="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4E596D6B-58CD-3B17-DD0B-C79B330158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latin typeface="Open Sans" pitchFamily="34"/>
                <a:ea typeface="Open Sans" pitchFamily="34"/>
                <a:cs typeface="Open Sans" pitchFamily="34"/>
              </a:defRPr>
            </a:lvl1pPr>
          </a:lstStyle>
          <a:p>
            <a:pPr lvl="0"/>
            <a:r>
              <a:rPr lang="de-DE"/>
              <a:t>Name des Referierenden | Einrichtung, Arial 10pt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4290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544104-589C-6B0B-4D61-90DADE5E9D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59157" y="2093546"/>
            <a:ext cx="27957715" cy="8765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de-DE"/>
              <a:t>Überschrift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B9087-727E-2B19-2EB8-6D87BE733B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59157" y="11222586"/>
            <a:ext cx="27957715" cy="267897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de-DE"/>
              <a:t>Fließtext 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4E9B5EA-1C75-9EF8-0C91-DD1B8768670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159157" y="39885268"/>
            <a:ext cx="24456597" cy="17939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2484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r>
              <a:rPr lang="de-DE"/>
              <a:t>Name des Referierenden | Einrichtung, Arial 10pt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638C7F4-378F-34D6-A4D7-AF9FA3E5B63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5621515" y="39881455"/>
            <a:ext cx="3493840" cy="17939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r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2484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defRPr>
            </a:lvl1pPr>
          </a:lstStyle>
          <a:p>
            <a:pPr lvl="0"/>
            <a:fld id="{8A3172B0-FA0F-1546-AF35-2EE62CE62808}" type="slidenum"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marL="0" marR="0" lvl="0" indent="0" algn="l" defTabSz="2271003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de-DE" sz="9934" b="0" i="0" u="none" strike="noStrike" kern="1200" cap="none" spc="0" baseline="0">
          <a:solidFill>
            <a:srgbClr val="000000"/>
          </a:solidFill>
          <a:uFillTx/>
          <a:latin typeface="Arial"/>
        </a:defRPr>
      </a:lvl1pPr>
    </p:titleStyle>
    <p:bodyStyle>
      <a:lvl1pPr marL="0" marR="0" lvl="0" indent="0" algn="l" defTabSz="2271003" rtl="0" fontAlgn="auto" hangingPunct="1">
        <a:lnSpc>
          <a:spcPct val="100000"/>
        </a:lnSpc>
        <a:spcBef>
          <a:spcPts val="1240"/>
        </a:spcBef>
        <a:spcAft>
          <a:spcPts val="0"/>
        </a:spcAft>
        <a:buNone/>
        <a:tabLst/>
        <a:defRPr lang="de-DE" sz="4967" b="0" i="0" u="none" strike="noStrike" kern="1200" cap="none" spc="0" baseline="0">
          <a:solidFill>
            <a:srgbClr val="000000"/>
          </a:solidFill>
          <a:uFillTx/>
          <a:latin typeface="Arial"/>
        </a:defRPr>
      </a:lvl1pPr>
      <a:lvl2pPr marL="572222" marR="0" lvl="1" indent="-572222" algn="l" defTabSz="2271003" rtl="0" fontAlgn="auto" hangingPunct="1">
        <a:lnSpc>
          <a:spcPct val="100000"/>
        </a:lnSpc>
        <a:spcBef>
          <a:spcPts val="1240"/>
        </a:spcBef>
        <a:spcAft>
          <a:spcPts val="0"/>
        </a:spcAft>
        <a:buSzPct val="100000"/>
        <a:buFont typeface="Arial" pitchFamily="34"/>
        <a:buChar char="•"/>
        <a:tabLst/>
        <a:defRPr lang="de-DE" sz="4967" b="0" i="0" u="none" strike="noStrike" kern="1200" cap="none" spc="0" baseline="0">
          <a:solidFill>
            <a:srgbClr val="000000"/>
          </a:solidFill>
          <a:uFillTx/>
          <a:latin typeface="Arial"/>
        </a:defRPr>
      </a:lvl2pPr>
      <a:lvl3pPr marL="1144444" marR="0" lvl="2" indent="-572222" algn="l" defTabSz="2271003" rtl="0" fontAlgn="auto" hangingPunct="1">
        <a:lnSpc>
          <a:spcPct val="100000"/>
        </a:lnSpc>
        <a:spcBef>
          <a:spcPts val="1240"/>
        </a:spcBef>
        <a:spcAft>
          <a:spcPts val="0"/>
        </a:spcAft>
        <a:buSzPct val="100000"/>
        <a:buFont typeface="Arial" pitchFamily="34"/>
        <a:buChar char="•"/>
        <a:tabLst/>
        <a:defRPr lang="de-DE" sz="4967" b="0" i="0" u="none" strike="noStrike" kern="1200" cap="none" spc="0" baseline="0">
          <a:solidFill>
            <a:srgbClr val="000000"/>
          </a:solidFill>
          <a:uFillTx/>
          <a:latin typeface="Arial"/>
        </a:defRPr>
      </a:lvl3pPr>
      <a:lvl4pPr marL="1716667" marR="0" lvl="3" indent="-567750" algn="l" defTabSz="2271003" rtl="0" fontAlgn="auto" hangingPunct="1">
        <a:lnSpc>
          <a:spcPct val="100000"/>
        </a:lnSpc>
        <a:spcBef>
          <a:spcPts val="1240"/>
        </a:spcBef>
        <a:spcAft>
          <a:spcPts val="0"/>
        </a:spcAft>
        <a:buSzPct val="100000"/>
        <a:buFont typeface="Arial" pitchFamily="34"/>
        <a:buChar char="•"/>
        <a:tabLst/>
        <a:defRPr lang="de-DE" sz="4967" b="0" i="0" u="none" strike="noStrike" kern="1200" cap="none" spc="0" baseline="0">
          <a:solidFill>
            <a:srgbClr val="000000"/>
          </a:solidFill>
          <a:uFillTx/>
          <a:latin typeface="Arial"/>
        </a:defRPr>
      </a:lvl4pPr>
      <a:lvl5pPr marL="2288889" marR="0" lvl="4" indent="-567750" algn="l" defTabSz="2271003" rtl="0" fontAlgn="auto" hangingPunct="1">
        <a:lnSpc>
          <a:spcPct val="100000"/>
        </a:lnSpc>
        <a:spcBef>
          <a:spcPts val="1240"/>
        </a:spcBef>
        <a:spcAft>
          <a:spcPts val="0"/>
        </a:spcAft>
        <a:buSzPct val="100000"/>
        <a:buFont typeface="Arial" pitchFamily="34"/>
        <a:buChar char="•"/>
        <a:tabLst/>
        <a:defRPr lang="de-DE" sz="4967" b="0" i="0" u="none" strike="noStrike" kern="1200" cap="none" spc="0" baseline="0">
          <a:solidFill>
            <a:srgbClr val="000000"/>
          </a:solidFill>
          <a:uFillTx/>
          <a:latin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 descr="A blue background with squares&#10;&#10;AI-generated content may be incorrect.">
            <a:extLst>
              <a:ext uri="{FF2B5EF4-FFF2-40B4-BE49-F238E27FC236}">
                <a16:creationId xmlns:a16="http://schemas.microsoft.com/office/drawing/2014/main" id="{2497B85D-BCF6-1756-E318-686AFC61E4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473" t="35655" r="14340" b="50066"/>
          <a:stretch>
            <a:fillRect/>
          </a:stretch>
        </p:blipFill>
        <p:spPr>
          <a:xfrm>
            <a:off x="0" y="5641225"/>
            <a:ext cx="30330776" cy="4688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fik 11">
            <a:extLst>
              <a:ext uri="{FF2B5EF4-FFF2-40B4-BE49-F238E27FC236}">
                <a16:creationId xmlns:a16="http://schemas.microsoft.com/office/drawing/2014/main" id="{678FD7D9-8682-98FB-0E0B-8653174FA9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153566" y="914139"/>
            <a:ext cx="8126409" cy="361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49D506F-54D9-081D-90CD-C6B47A9421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60643" y="694792"/>
            <a:ext cx="6181627" cy="23255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6">
            <a:extLst>
              <a:ext uri="{FF2B5EF4-FFF2-40B4-BE49-F238E27FC236}">
                <a16:creationId xmlns:a16="http://schemas.microsoft.com/office/drawing/2014/main" id="{0CC01B2E-E8F7-E67B-BA97-BEE077705A2E}"/>
              </a:ext>
            </a:extLst>
          </p:cNvPr>
          <p:cNvSpPr txBox="1"/>
          <p:nvPr/>
        </p:nvSpPr>
        <p:spPr>
          <a:xfrm>
            <a:off x="1036219" y="1286757"/>
            <a:ext cx="17766225" cy="16619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6000" b="0" i="0" u="none" strike="noStrike" kern="1200" cap="none" spc="0" baseline="0" dirty="0">
                <a:solidFill>
                  <a:srgbClr val="003366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Thementag zur Lehre – </a:t>
            </a:r>
            <a:r>
              <a:rPr lang="de-DE" sz="6000" dirty="0">
                <a:solidFill>
                  <a:srgbClr val="003366"/>
                </a:solidFill>
                <a:latin typeface="Open Sans" pitchFamily="34"/>
                <a:ea typeface="Open Sans" pitchFamily="34"/>
                <a:cs typeface="Open Sans" pitchFamily="34"/>
              </a:rPr>
              <a:t>18</a:t>
            </a:r>
            <a:r>
              <a:rPr lang="de-DE" sz="6000" b="0" i="0" u="none" strike="noStrike" kern="1200" cap="none" spc="0" baseline="0" dirty="0">
                <a:solidFill>
                  <a:srgbClr val="003366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.11.2026</a:t>
            </a:r>
          </a:p>
          <a:p>
            <a:pPr defTabSz="350818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4800" dirty="0">
                <a:solidFill>
                  <a:srgbClr val="003366"/>
                </a:solidFill>
                <a:latin typeface="Open Sans" pitchFamily="34"/>
                <a:ea typeface="Open Sans" pitchFamily="34"/>
                <a:cs typeface="Open Sans" pitchFamily="34"/>
              </a:rPr>
              <a:t>&gt;&gt; Austausch, Praxis &amp; Inspiration</a:t>
            </a:r>
          </a:p>
        </p:txBody>
      </p:sp>
      <p:sp>
        <p:nvSpPr>
          <p:cNvPr id="6" name="Textfeld 7">
            <a:extLst>
              <a:ext uri="{FF2B5EF4-FFF2-40B4-BE49-F238E27FC236}">
                <a16:creationId xmlns:a16="http://schemas.microsoft.com/office/drawing/2014/main" id="{25288E18-E5A5-A4AC-9158-0CA235737C6A}"/>
              </a:ext>
            </a:extLst>
          </p:cNvPr>
          <p:cNvSpPr txBox="1"/>
          <p:nvPr/>
        </p:nvSpPr>
        <p:spPr>
          <a:xfrm>
            <a:off x="1159157" y="6708129"/>
            <a:ext cx="28345485" cy="25545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294495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8000" b="0" i="0" u="none" strike="noStrike" kern="1200" cap="none" spc="0" baseline="0" dirty="0">
                <a:solidFill>
                  <a:srgbClr val="FFFFFF"/>
                </a:solidFill>
                <a:uFillTx/>
                <a:latin typeface="NexusSans-Regular" pitchFamily="2"/>
                <a:cs typeface="Arial" pitchFamily="34"/>
              </a:rPr>
              <a:t>TITEL</a:t>
            </a:r>
          </a:p>
          <a:p>
            <a:pPr marL="0" marR="0" lvl="0" indent="0" algn="l" defTabSz="2944953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8000" b="0" i="0" u="none" strike="noStrike" kern="1200" cap="none" spc="0" baseline="0" dirty="0">
              <a:solidFill>
                <a:srgbClr val="EFA996"/>
              </a:solidFill>
              <a:uFillTx/>
              <a:latin typeface="NexusSans-Regular" pitchFamily="2"/>
              <a:cs typeface="Arial" pitchFamily="34"/>
            </a:endParaRPr>
          </a:p>
        </p:txBody>
      </p:sp>
      <p:sp>
        <p:nvSpPr>
          <p:cNvPr id="7" name="Textfeld 9">
            <a:extLst>
              <a:ext uri="{FF2B5EF4-FFF2-40B4-BE49-F238E27FC236}">
                <a16:creationId xmlns:a16="http://schemas.microsoft.com/office/drawing/2014/main" id="{917550DA-2F9C-597D-7B62-43E1178501EE}"/>
              </a:ext>
            </a:extLst>
          </p:cNvPr>
          <p:cNvSpPr txBox="1"/>
          <p:nvPr/>
        </p:nvSpPr>
        <p:spPr>
          <a:xfrm>
            <a:off x="2011945" y="10648203"/>
            <a:ext cx="25139919" cy="6960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3508187" rtl="0" fontAlgn="auto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0" i="1" u="none" strike="noStrike" kern="1200" cap="none" spc="0" baseline="0" dirty="0" err="1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Times New Roman" pitchFamily="18"/>
              </a:rPr>
              <a:t>Autor:innen</a:t>
            </a:r>
            <a:r>
              <a:rPr lang="de-DE" sz="3600" b="0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Times New Roman" pitchFamily="18"/>
              </a:rPr>
              <a:t> (Fachbereich/Institut bzw. Studiengang/Studienfach, weitere Informationen zu Person(en)</a:t>
            </a:r>
            <a:endParaRPr lang="de-DE" sz="3600" b="0" i="0" u="none" strike="noStrike" kern="1200" cap="none" spc="0" baseline="0" dirty="0">
              <a:solidFill>
                <a:srgbClr val="000000"/>
              </a:solidFill>
              <a:uFillTx/>
              <a:latin typeface="Aptos" pitchFamily="34"/>
              <a:ea typeface="Aptos" pitchFamily="34"/>
              <a:cs typeface="Times New Roman" pitchFamily="18"/>
            </a:endParaRPr>
          </a:p>
        </p:txBody>
      </p:sp>
      <p:sp>
        <p:nvSpPr>
          <p:cNvPr id="8" name="Textfeld 2">
            <a:extLst>
              <a:ext uri="{FF2B5EF4-FFF2-40B4-BE49-F238E27FC236}">
                <a16:creationId xmlns:a16="http://schemas.microsoft.com/office/drawing/2014/main" id="{04524045-52C3-180A-3A4B-A6FC66E21CCC}"/>
              </a:ext>
            </a:extLst>
          </p:cNvPr>
          <p:cNvSpPr txBox="1"/>
          <p:nvPr/>
        </p:nvSpPr>
        <p:spPr>
          <a:xfrm>
            <a:off x="1671139" y="14291734"/>
            <a:ext cx="27284861" cy="15544799"/>
          </a:xfrm>
          <a:prstGeom prst="rect">
            <a:avLst/>
          </a:prstGeom>
          <a:noFill/>
          <a:ln w="127001">
            <a:solidFill>
              <a:srgbClr val="00A4D1"/>
            </a:solidFill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0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      </a:t>
            </a:r>
          </a:p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0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    </a:t>
            </a:r>
            <a:r>
              <a:rPr lang="de-DE" sz="3600" b="1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Leitfragen für die </a:t>
            </a:r>
            <a:r>
              <a:rPr lang="de-DE" sz="3600" b="1" i="1" u="none" strike="noStrike" kern="1200" cap="none" spc="0" baseline="0" dirty="0" err="1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Postergestaltung</a:t>
            </a:r>
            <a:r>
              <a:rPr lang="de-DE" sz="3600" b="1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. </a:t>
            </a:r>
          </a:p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b="1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    </a:t>
            </a:r>
            <a:r>
              <a:rPr lang="de-DE" sz="3600" b="0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Die Fragen dienen lediglich der Orientierung und Strukturierung – nicht alle müssen im Poster behandelt </a:t>
            </a:r>
            <a:r>
              <a:rPr lang="de-DE" sz="36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werden. </a:t>
            </a:r>
          </a:p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6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    Poster-Beiträge müssen kein fertiges Endergebnis zeigen – auch offene Fragen oder Aspekte für den Austausch sind willkommen.</a:t>
            </a:r>
            <a:endParaRPr lang="de-DE" sz="3600" b="0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0" marR="0" lvl="0" indent="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400" b="0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1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Warum haben Sie es gemacht?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Welche Herausforderung oder Beobachtung im Lehr-Lern-Kontext hat Sie motiviert?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Welche Lernziele standen im Fokus? Welche Kompetenzen sollten Studierende entwickeln (fachlich, methodisch, sozial)?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Gab es aktuelle gesellschaftliche oder forschungsbezogene Fragestellungen, die im Lehr-Lern-Kontext relevant waren?</a:t>
            </a: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400" b="0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1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Wie wurde es umgesetzt?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Wie war die Lehr-Lern-Umgebung konkret gestaltet? (z. B. Atmosphäre, Struktur, Interaktion) 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Welche Formate, Materialien oder Tools wurden eingesetzt? 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Gab es in Ihrem Lehrkonzept Anknüpfungspunkte zu Zukunftskompetenzen, z. B. im Umgang mit Komplexität oder Unsicherheit?</a:t>
            </a:r>
            <a:endParaRPr lang="de-DE" sz="3400" b="1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400" b="1" i="1" dirty="0">
              <a:solidFill>
                <a:srgbClr val="000000"/>
              </a:solidFill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1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Was haben Sie gemacht?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Worum geht es in Ihrer Lehrveranstaltung oder Ihrem Lehrkonzept?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Welche Methode, welches Setting oder welcher didaktische Ansatz steht im Mittelpunkt?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Gab es etwas, das anders gelaufen ist als geplant (auch ein „nicht erfolgreicher“ Versuch)?</a:t>
            </a:r>
            <a:endParaRPr lang="de-DE" sz="3400" b="1" i="1" dirty="0">
              <a:solidFill>
                <a:srgbClr val="000000"/>
              </a:solidFill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400" b="1" i="1" dirty="0">
              <a:solidFill>
                <a:srgbClr val="000000"/>
              </a:solidFill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1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Studentische Partizipation 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Wie wurden Studierende zur aktiven Teilnahme motiviert?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Wie wurden Studierende in die Lehrgestaltung einbezogen, z. B. durch Mitgestaltung?</a:t>
            </a:r>
            <a:endParaRPr lang="de-DE" sz="3400" b="1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3400" b="1" i="1" dirty="0">
              <a:solidFill>
                <a:srgbClr val="000000"/>
              </a:solidFill>
              <a:latin typeface="Open Sans" pitchFamily="34"/>
              <a:ea typeface="Open Sans" pitchFamily="34"/>
              <a:cs typeface="Open Sans" pitchFamily="34"/>
            </a:endParaRPr>
          </a:p>
          <a:p>
            <a:pPr marL="1754093" lvl="1" defTabSz="3508187"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1" i="1" u="none" strike="noStrike" kern="1200" cap="none" spc="0" baseline="0" dirty="0" err="1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Lessons</a:t>
            </a:r>
            <a:r>
              <a:rPr lang="de-DE" sz="3400" b="1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 </a:t>
            </a:r>
            <a:r>
              <a:rPr lang="de-DE" sz="3400" b="1" i="1" u="none" strike="noStrike" kern="1200" cap="none" spc="0" baseline="0" dirty="0" err="1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Learned</a:t>
            </a:r>
            <a:r>
              <a:rPr lang="de-DE" sz="3400" b="1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 </a:t>
            </a:r>
            <a:endParaRPr lang="de-DE" sz="3400" b="1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  <a:p>
            <a:pPr marL="2611343" marR="0" lvl="1" indent="-857250" algn="l" defTabSz="3508187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0" i="1" u="none" strike="noStrike" kern="1200" cap="none" spc="0" baseline="0" dirty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Welche Erkenntnisse oder „Aha-Momente“ nehmen Sie mit?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i="1" dirty="0">
                <a:solidFill>
                  <a:srgbClr val="000000"/>
                </a:solidFill>
                <a:latin typeface="Open Sans" pitchFamily="34"/>
                <a:ea typeface="Open Sans" pitchFamily="34"/>
                <a:cs typeface="Open Sans" pitchFamily="34"/>
              </a:rPr>
              <a:t>Was hat gut funktioniert – und was weniger? Was würden Sie beim nächsten Mal anders machen?</a:t>
            </a:r>
          </a:p>
          <a:p>
            <a:pPr marL="2611343" lvl="1" indent="-857250" defTabSz="3508187">
              <a:buSzPct val="100000"/>
              <a:buFont typeface="Arial" pitchFamily="34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3400" b="0" i="1" u="none" strike="noStrike" kern="1200" cap="none" spc="0" baseline="0">
                <a:solidFill>
                  <a:srgbClr val="000000"/>
                </a:solidFill>
                <a:uFillTx/>
                <a:latin typeface="Open Sans" pitchFamily="34"/>
                <a:ea typeface="Open Sans" pitchFamily="34"/>
                <a:cs typeface="Open Sans" pitchFamily="34"/>
              </a:rPr>
              <a:t>Was könnten andere aus Ihrem Ansatz mitnehmen oder für ihre Lehr-Lern-Praxis nutzen?</a:t>
            </a:r>
            <a:endParaRPr lang="de-DE" sz="3400" b="0" i="1" u="none" strike="noStrike" kern="1200" cap="none" spc="0" baseline="0" dirty="0">
              <a:solidFill>
                <a:srgbClr val="000000"/>
              </a:solidFill>
              <a:uFillTx/>
              <a:latin typeface="Open Sans" pitchFamily="34"/>
              <a:ea typeface="Open Sans" pitchFamily="34"/>
              <a:cs typeface="Open Sans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U Berli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8901</TotalTime>
  <Words>291</Words>
  <Application>Microsoft Macintosh PowerPoint</Application>
  <PresentationFormat>Widescreen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NexusSans-Regular</vt:lpstr>
      <vt:lpstr>Open Sans</vt:lpstr>
      <vt:lpstr>FU Berlin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Daniela Fahrig</dc:creator>
  <cp:lastModifiedBy>Cynthia Heiner</cp:lastModifiedBy>
  <cp:revision>436</cp:revision>
  <dcterms:created xsi:type="dcterms:W3CDTF">2024-01-25T14:52:06Z</dcterms:created>
  <dcterms:modified xsi:type="dcterms:W3CDTF">2026-06-16T11:24:46Z</dcterms:modified>
</cp:coreProperties>
</file>